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3"/>
  </p:notesMasterIdLst>
  <p:sldIdLst>
    <p:sldId id="256" r:id="rId2"/>
    <p:sldId id="301" r:id="rId3"/>
    <p:sldId id="302" r:id="rId4"/>
    <p:sldId id="259" r:id="rId5"/>
    <p:sldId id="308" r:id="rId6"/>
    <p:sldId id="313" r:id="rId7"/>
    <p:sldId id="263" r:id="rId8"/>
    <p:sldId id="309" r:id="rId9"/>
    <p:sldId id="306" r:id="rId10"/>
    <p:sldId id="310" r:id="rId11"/>
    <p:sldId id="311" r:id="rId12"/>
  </p:sldIdLst>
  <p:sldSz cx="9144000" cy="5143500" type="screen16x9"/>
  <p:notesSz cx="6858000" cy="9144000"/>
  <p:embeddedFontLst>
    <p:embeddedFont>
      <p:font typeface="Viga" panose="020B0604020202020204" charset="0"/>
      <p:regular r:id="rId14"/>
    </p:embeddedFont>
    <p:embeddedFont>
      <p:font typeface="Abel" panose="020B0604020202020204" charset="0"/>
      <p:regular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450">
          <p15:clr>
            <a:srgbClr val="9AA0A6"/>
          </p15:clr>
        </p15:guide>
        <p15:guide id="4" pos="5310">
          <p15:clr>
            <a:srgbClr val="9AA0A6"/>
          </p15:clr>
        </p15:guide>
        <p15:guide id="5" orient="horz" pos="341">
          <p15:clr>
            <a:srgbClr val="9AA0A6"/>
          </p15:clr>
        </p15:guide>
        <p15:guide id="6" orient="horz" pos="290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34C942-EDE7-492F-A5E2-69EE7B0F3D90}">
  <a:tblStyle styleId="{E034C942-EDE7-492F-A5E2-69EE7B0F3D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49" y="69"/>
      </p:cViewPr>
      <p:guideLst>
        <p:guide orient="horz" pos="1620"/>
        <p:guide pos="2880"/>
        <p:guide pos="450"/>
        <p:guide pos="5310"/>
        <p:guide orient="horz" pos="341"/>
        <p:guide orient="horz"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9T20:59:36.773"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74c6c70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274c6c70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3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274c6c70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274c6c70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7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2a1b1ccb9_0_24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2a1b1ccb9_0_24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f8bac9508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f8bac9508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03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Font typeface="Viga"/>
              <a:buNone/>
              <a:defRPr sz="4000">
                <a:latin typeface="Viga"/>
                <a:ea typeface="Viga"/>
                <a:cs typeface="Viga"/>
                <a:sym typeface="Vig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Abel"/>
              <a:buNone/>
              <a:defRPr sz="2000">
                <a:latin typeface="Abel"/>
                <a:ea typeface="Abel"/>
                <a:cs typeface="Abel"/>
                <a:sym typeface="Abe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TITLE_1_2">
    <p:bg>
      <p:bgPr>
        <a:blipFill>
          <a:blip r:embed="rId2">
            <a:alphaModFix/>
          </a:blip>
          <a:stretch>
            <a:fillRect/>
          </a:stretch>
        </a:blip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APTION_ONLY_1">
    <p:bg>
      <p:bgPr>
        <a:blipFill>
          <a:blip r:embed="rId2">
            <a:alphaModFix/>
          </a:blip>
          <a:stretch>
            <a:fillRect/>
          </a:stretch>
        </a:blip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3204300" y="2992650"/>
            <a:ext cx="2735400" cy="9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 name="Google Shape;14;p3"/>
          <p:cNvSpPr txBox="1">
            <a:spLocks noGrp="1"/>
          </p:cNvSpPr>
          <p:nvPr>
            <p:ph type="title" idx="2" hasCustomPrompt="1"/>
          </p:nvPr>
        </p:nvSpPr>
        <p:spPr>
          <a:xfrm>
            <a:off x="3536250" y="1250550"/>
            <a:ext cx="2071500" cy="90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800"/>
              <a:buNone/>
              <a:defRPr sz="48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479450" y="1171175"/>
            <a:ext cx="2808000" cy="5214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479450" y="1770925"/>
            <a:ext cx="2665200" cy="220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
  <p:cSld name="SECTION_TITLE_AND_DESCRIPTION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7727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2" name="Google Shape;42;p13"/>
          <p:cNvSpPr txBox="1">
            <a:spLocks noGrp="1"/>
          </p:cNvSpPr>
          <p:nvPr>
            <p:ph type="title" hasCustomPrompt="1"/>
          </p:nvPr>
        </p:nvSpPr>
        <p:spPr>
          <a:xfrm>
            <a:off x="7727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3" name="Google Shape;43;p13"/>
          <p:cNvSpPr txBox="1">
            <a:spLocks noGrp="1"/>
          </p:cNvSpPr>
          <p:nvPr>
            <p:ph type="subTitle" idx="2"/>
          </p:nvPr>
        </p:nvSpPr>
        <p:spPr>
          <a:xfrm>
            <a:off x="27099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 name="Google Shape;44;p13"/>
          <p:cNvSpPr txBox="1">
            <a:spLocks noGrp="1"/>
          </p:cNvSpPr>
          <p:nvPr>
            <p:ph type="title" idx="3" hasCustomPrompt="1"/>
          </p:nvPr>
        </p:nvSpPr>
        <p:spPr>
          <a:xfrm>
            <a:off x="27099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5" name="Google Shape;45;p13"/>
          <p:cNvSpPr txBox="1">
            <a:spLocks noGrp="1"/>
          </p:cNvSpPr>
          <p:nvPr>
            <p:ph type="subTitle" idx="4"/>
          </p:nvPr>
        </p:nvSpPr>
        <p:spPr>
          <a:xfrm>
            <a:off x="464722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 name="Google Shape;46;p13"/>
          <p:cNvSpPr txBox="1">
            <a:spLocks noGrp="1"/>
          </p:cNvSpPr>
          <p:nvPr>
            <p:ph type="title" idx="5" hasCustomPrompt="1"/>
          </p:nvPr>
        </p:nvSpPr>
        <p:spPr>
          <a:xfrm>
            <a:off x="464722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7" name="Google Shape;47;p13"/>
          <p:cNvSpPr txBox="1">
            <a:spLocks noGrp="1"/>
          </p:cNvSpPr>
          <p:nvPr>
            <p:ph type="subTitle" idx="6"/>
          </p:nvPr>
        </p:nvSpPr>
        <p:spPr>
          <a:xfrm>
            <a:off x="6584475" y="2801125"/>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8" name="Google Shape;48;p13"/>
          <p:cNvSpPr txBox="1">
            <a:spLocks noGrp="1"/>
          </p:cNvSpPr>
          <p:nvPr>
            <p:ph type="title" idx="7" hasCustomPrompt="1"/>
          </p:nvPr>
        </p:nvSpPr>
        <p:spPr>
          <a:xfrm>
            <a:off x="6584475" y="1449375"/>
            <a:ext cx="1786800" cy="74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49" name="Google Shape;49;p13"/>
          <p:cNvSpPr txBox="1">
            <a:spLocks noGrp="1"/>
          </p:cNvSpPr>
          <p:nvPr>
            <p:ph type="subTitle" idx="8"/>
          </p:nvPr>
        </p:nvSpPr>
        <p:spPr>
          <a:xfrm>
            <a:off x="7727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0" name="Google Shape;50;p13"/>
          <p:cNvSpPr txBox="1">
            <a:spLocks noGrp="1"/>
          </p:cNvSpPr>
          <p:nvPr>
            <p:ph type="subTitle" idx="9"/>
          </p:nvPr>
        </p:nvSpPr>
        <p:spPr>
          <a:xfrm>
            <a:off x="27099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1" name="Google Shape;51;p13"/>
          <p:cNvSpPr txBox="1">
            <a:spLocks noGrp="1"/>
          </p:cNvSpPr>
          <p:nvPr>
            <p:ph type="subTitle" idx="13"/>
          </p:nvPr>
        </p:nvSpPr>
        <p:spPr>
          <a:xfrm>
            <a:off x="464722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52" name="Google Shape;52;p13"/>
          <p:cNvSpPr txBox="1">
            <a:spLocks noGrp="1"/>
          </p:cNvSpPr>
          <p:nvPr>
            <p:ph type="subTitle" idx="14"/>
          </p:nvPr>
        </p:nvSpPr>
        <p:spPr>
          <a:xfrm>
            <a:off x="6584475" y="2225625"/>
            <a:ext cx="1786800" cy="63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Viga"/>
              <a:buNone/>
              <a:defRPr>
                <a:latin typeface="Viga"/>
                <a:ea typeface="Viga"/>
                <a:cs typeface="Viga"/>
                <a:sym typeface="Viga"/>
              </a:defRPr>
            </a:lvl1pPr>
            <a:lvl2pPr lvl="1" algn="ctr" rtl="0">
              <a:lnSpc>
                <a:spcPct val="100000"/>
              </a:lnSpc>
              <a:spcBef>
                <a:spcPts val="0"/>
              </a:spcBef>
              <a:spcAft>
                <a:spcPts val="0"/>
              </a:spcAft>
              <a:buSzPts val="1800"/>
              <a:buFont typeface="Viga"/>
              <a:buNone/>
              <a:defRPr sz="1800">
                <a:latin typeface="Viga"/>
                <a:ea typeface="Viga"/>
                <a:cs typeface="Viga"/>
                <a:sym typeface="Viga"/>
              </a:defRPr>
            </a:lvl2pPr>
            <a:lvl3pPr lvl="2" algn="ctr" rtl="0">
              <a:lnSpc>
                <a:spcPct val="100000"/>
              </a:lnSpc>
              <a:spcBef>
                <a:spcPts val="0"/>
              </a:spcBef>
              <a:spcAft>
                <a:spcPts val="0"/>
              </a:spcAft>
              <a:buSzPts val="1800"/>
              <a:buFont typeface="Viga"/>
              <a:buNone/>
              <a:defRPr sz="1800">
                <a:latin typeface="Viga"/>
                <a:ea typeface="Viga"/>
                <a:cs typeface="Viga"/>
                <a:sym typeface="Viga"/>
              </a:defRPr>
            </a:lvl3pPr>
            <a:lvl4pPr lvl="3" algn="ctr" rtl="0">
              <a:lnSpc>
                <a:spcPct val="100000"/>
              </a:lnSpc>
              <a:spcBef>
                <a:spcPts val="0"/>
              </a:spcBef>
              <a:spcAft>
                <a:spcPts val="0"/>
              </a:spcAft>
              <a:buSzPts val="1800"/>
              <a:buFont typeface="Viga"/>
              <a:buNone/>
              <a:defRPr sz="1800">
                <a:latin typeface="Viga"/>
                <a:ea typeface="Viga"/>
                <a:cs typeface="Viga"/>
                <a:sym typeface="Viga"/>
              </a:defRPr>
            </a:lvl4pPr>
            <a:lvl5pPr lvl="4" algn="ctr" rtl="0">
              <a:lnSpc>
                <a:spcPct val="100000"/>
              </a:lnSpc>
              <a:spcBef>
                <a:spcPts val="0"/>
              </a:spcBef>
              <a:spcAft>
                <a:spcPts val="0"/>
              </a:spcAft>
              <a:buSzPts val="1800"/>
              <a:buFont typeface="Viga"/>
              <a:buNone/>
              <a:defRPr sz="1800">
                <a:latin typeface="Viga"/>
                <a:ea typeface="Viga"/>
                <a:cs typeface="Viga"/>
                <a:sym typeface="Viga"/>
              </a:defRPr>
            </a:lvl5pPr>
            <a:lvl6pPr lvl="5" algn="ctr" rtl="0">
              <a:lnSpc>
                <a:spcPct val="100000"/>
              </a:lnSpc>
              <a:spcBef>
                <a:spcPts val="0"/>
              </a:spcBef>
              <a:spcAft>
                <a:spcPts val="0"/>
              </a:spcAft>
              <a:buSzPts val="1800"/>
              <a:buFont typeface="Viga"/>
              <a:buNone/>
              <a:defRPr sz="1800">
                <a:latin typeface="Viga"/>
                <a:ea typeface="Viga"/>
                <a:cs typeface="Viga"/>
                <a:sym typeface="Viga"/>
              </a:defRPr>
            </a:lvl6pPr>
            <a:lvl7pPr lvl="6" algn="ctr" rtl="0">
              <a:lnSpc>
                <a:spcPct val="100000"/>
              </a:lnSpc>
              <a:spcBef>
                <a:spcPts val="0"/>
              </a:spcBef>
              <a:spcAft>
                <a:spcPts val="0"/>
              </a:spcAft>
              <a:buSzPts val="1800"/>
              <a:buFont typeface="Viga"/>
              <a:buNone/>
              <a:defRPr sz="1800">
                <a:latin typeface="Viga"/>
                <a:ea typeface="Viga"/>
                <a:cs typeface="Viga"/>
                <a:sym typeface="Viga"/>
              </a:defRPr>
            </a:lvl7pPr>
            <a:lvl8pPr lvl="7" algn="ctr" rtl="0">
              <a:lnSpc>
                <a:spcPct val="100000"/>
              </a:lnSpc>
              <a:spcBef>
                <a:spcPts val="0"/>
              </a:spcBef>
              <a:spcAft>
                <a:spcPts val="0"/>
              </a:spcAft>
              <a:buSzPts val="1800"/>
              <a:buFont typeface="Viga"/>
              <a:buNone/>
              <a:defRPr sz="1800">
                <a:latin typeface="Viga"/>
                <a:ea typeface="Viga"/>
                <a:cs typeface="Viga"/>
                <a:sym typeface="Viga"/>
              </a:defRPr>
            </a:lvl8pPr>
            <a:lvl9pPr lvl="8" algn="ctr"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175772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6" name="Google Shape;66;p16"/>
          <p:cNvSpPr txBox="1">
            <a:spLocks noGrp="1"/>
          </p:cNvSpPr>
          <p:nvPr>
            <p:ph type="subTitle" idx="1"/>
          </p:nvPr>
        </p:nvSpPr>
        <p:spPr>
          <a:xfrm>
            <a:off x="175772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7" name="Google Shape;67;p16"/>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6"/>
          <p:cNvSpPr txBox="1">
            <a:spLocks noGrp="1"/>
          </p:cNvSpPr>
          <p:nvPr>
            <p:ph type="title" idx="3"/>
          </p:nvPr>
        </p:nvSpPr>
        <p:spPr>
          <a:xfrm>
            <a:off x="175772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9" name="Google Shape;69;p16"/>
          <p:cNvSpPr txBox="1">
            <a:spLocks noGrp="1"/>
          </p:cNvSpPr>
          <p:nvPr>
            <p:ph type="subTitle" idx="4"/>
          </p:nvPr>
        </p:nvSpPr>
        <p:spPr>
          <a:xfrm>
            <a:off x="175772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0" name="Google Shape;70;p16"/>
          <p:cNvSpPr txBox="1">
            <a:spLocks noGrp="1"/>
          </p:cNvSpPr>
          <p:nvPr>
            <p:ph type="title" idx="5"/>
          </p:nvPr>
        </p:nvSpPr>
        <p:spPr>
          <a:xfrm>
            <a:off x="5765475" y="1644325"/>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1" name="Google Shape;71;p16"/>
          <p:cNvSpPr txBox="1">
            <a:spLocks noGrp="1"/>
          </p:cNvSpPr>
          <p:nvPr>
            <p:ph type="subTitle" idx="6"/>
          </p:nvPr>
        </p:nvSpPr>
        <p:spPr>
          <a:xfrm>
            <a:off x="5765475" y="1945175"/>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2" name="Google Shape;72;p16"/>
          <p:cNvSpPr txBox="1">
            <a:spLocks noGrp="1"/>
          </p:cNvSpPr>
          <p:nvPr>
            <p:ph type="title" idx="7"/>
          </p:nvPr>
        </p:nvSpPr>
        <p:spPr>
          <a:xfrm>
            <a:off x="5765475" y="3102900"/>
            <a:ext cx="23202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3" name="Google Shape;73;p16"/>
          <p:cNvSpPr txBox="1">
            <a:spLocks noGrp="1"/>
          </p:cNvSpPr>
          <p:nvPr>
            <p:ph type="subTitle" idx="8"/>
          </p:nvPr>
        </p:nvSpPr>
        <p:spPr>
          <a:xfrm>
            <a:off x="5765475" y="3403750"/>
            <a:ext cx="23970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IG_NUMBER_2">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1_3_2">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5">
    <p:bg>
      <p:bgPr>
        <a:blipFill>
          <a:blip r:embed="rId2">
            <a:alphaModFix/>
          </a:blip>
          <a:stretch>
            <a:fillRect/>
          </a:stretch>
        </a:blipFill>
        <a:effectLst/>
      </p:bgPr>
    </p:bg>
    <p:spTree>
      <p:nvGrpSpPr>
        <p:cNvPr id="1" name="Shape 1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200" y="445025"/>
            <a:ext cx="810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Viga"/>
              <a:buNone/>
              <a:defRPr sz="2800">
                <a:solidFill>
                  <a:schemeClr val="lt1"/>
                </a:solidFill>
                <a:latin typeface="Viga"/>
                <a:ea typeface="Viga"/>
                <a:cs typeface="Viga"/>
                <a:sym typeface="Vig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2"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p>
            <a:pPr lvl="0"/>
            <a:r>
              <a:rPr lang="en-US"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a:t>
            </a:r>
            <a:r>
              <a:rPr lang="vi-VN"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vi-VN"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GAME CARO</a:t>
            </a:r>
            <a:endParaRPr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2" name="Google Shape;142;p32"/>
          <p:cNvSpPr txBox="1">
            <a:spLocks noGrp="1"/>
          </p:cNvSpPr>
          <p:nvPr>
            <p:ph type="subTitle" idx="1"/>
          </p:nvPr>
        </p:nvSpPr>
        <p:spPr>
          <a:xfrm>
            <a:off x="367118" y="3076697"/>
            <a:ext cx="8520600" cy="528000"/>
          </a:xfrm>
          <a:prstGeom prst="rect">
            <a:avLst/>
          </a:prstGeom>
        </p:spPr>
        <p:txBody>
          <a:bodyPr spcFirstLastPara="1" wrap="square" lIns="91425" tIns="91425" rIns="91425" bIns="91425" anchor="t" anchorCtr="0">
            <a:noAutofit/>
          </a:bodyPr>
          <a:lstStyle/>
          <a:p>
            <a:pPr marL="0" lvl="0" indent="0"/>
            <a:r>
              <a:rPr lang="en-US">
                <a:solidFill>
                  <a:schemeClr val="accent2"/>
                </a:solidFill>
                <a:latin typeface="Times New Roman" panose="02020603050405020304" pitchFamily="18" charset="0"/>
                <a:cs typeface="Times New Roman" panose="02020603050405020304" pitchFamily="18" charset="0"/>
              </a:rPr>
              <a:t>Sử dụng giải thuật Minimax</a:t>
            </a:r>
            <a:endParaRPr>
              <a:solidFill>
                <a:schemeClr val="accent2"/>
              </a:solidFill>
              <a:latin typeface="Times New Roman" panose="02020603050405020304" pitchFamily="18" charset="0"/>
              <a:cs typeface="Times New Roman" panose="02020603050405020304" pitchFamily="18" charset="0"/>
            </a:endParaRPr>
          </a:p>
        </p:txBody>
      </p:sp>
      <p:sp>
        <p:nvSpPr>
          <p:cNvPr id="4" name="Google Shape;155;p34"/>
          <p:cNvSpPr txBox="1">
            <a:spLocks/>
          </p:cNvSpPr>
          <p:nvPr/>
        </p:nvSpPr>
        <p:spPr>
          <a:xfrm>
            <a:off x="367118" y="3770942"/>
            <a:ext cx="3630791" cy="63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000"/>
              <a:buFont typeface="Abel"/>
              <a:buNone/>
              <a:defRPr sz="20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9pPr>
          </a:lstStyle>
          <a:p>
            <a:pPr marL="0" indent="0" algn="l"/>
            <a:r>
              <a:rPr lang="en-US" dirty="0" smtClean="0">
                <a:latin typeface="Times New Roman" panose="02020603050405020304" pitchFamily="18" charset="0"/>
                <a:cs typeface="Times New Roman" panose="02020603050405020304" pitchFamily="18" charset="0"/>
              </a:rPr>
              <a:t>GVHD: Nguyễn Văn Thịnh</a:t>
            </a:r>
            <a:endParaRPr lang="en-US" dirty="0">
              <a:latin typeface="Times New Roman" panose="02020603050405020304" pitchFamily="18" charset="0"/>
              <a:cs typeface="Times New Roman" panose="02020603050405020304" pitchFamily="18" charset="0"/>
            </a:endParaRPr>
          </a:p>
        </p:txBody>
      </p:sp>
      <p:sp>
        <p:nvSpPr>
          <p:cNvPr id="8" name="Google Shape;155;p34"/>
          <p:cNvSpPr txBox="1">
            <a:spLocks/>
          </p:cNvSpPr>
          <p:nvPr/>
        </p:nvSpPr>
        <p:spPr>
          <a:xfrm>
            <a:off x="6089073" y="329047"/>
            <a:ext cx="3186546" cy="517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000"/>
              <a:buFont typeface="Abel"/>
              <a:buNone/>
              <a:defRPr sz="20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2800"/>
              <a:buFont typeface="Abel"/>
              <a:buNone/>
              <a:defRPr sz="2800" b="0" i="0" u="none" strike="noStrike" cap="none">
                <a:solidFill>
                  <a:schemeClr val="lt1"/>
                </a:solidFill>
                <a:latin typeface="Abel"/>
                <a:ea typeface="Abel"/>
                <a:cs typeface="Abel"/>
                <a:sym typeface="Abel"/>
              </a:defRPr>
            </a:lvl9pPr>
          </a:lstStyle>
          <a:p>
            <a:pPr marL="0" indent="0" algn="l"/>
            <a:r>
              <a:rPr lang="en-US" sz="1800" dirty="0" smtClean="0">
                <a:latin typeface="Times New Roman" panose="02020603050405020304" pitchFamily="18" charset="0"/>
                <a:cs typeface="Times New Roman" panose="02020603050405020304" pitchFamily="18" charset="0"/>
              </a:rPr>
              <a:t>MÔN: Công Nghệ Java</a:t>
            </a:r>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61842" cy="846086"/>
          </a:xfrm>
          <a:prstGeom prst="rect">
            <a:avLst/>
          </a:prstGeom>
        </p:spPr>
      </p:pic>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Times New Roman" panose="02020603050405020304" pitchFamily="18" charset="0"/>
                <a:cs typeface="Times New Roman" panose="02020603050405020304" pitchFamily="18" charset="0"/>
              </a:rPr>
              <a:t>4</a:t>
            </a:r>
          </a:p>
        </p:txBody>
      </p:sp>
      <p:sp>
        <p:nvSpPr>
          <p:cNvPr id="6" name="Title 3"/>
          <p:cNvSpPr>
            <a:spLocks noGrp="1"/>
          </p:cNvSpPr>
          <p:nvPr>
            <p:ph type="title"/>
          </p:nvPr>
        </p:nvSpPr>
        <p:spPr>
          <a:xfrm>
            <a:off x="1168400" y="211971"/>
            <a:ext cx="4586871" cy="627513"/>
          </a:xfrm>
        </p:spPr>
        <p:txBody>
          <a:bodyPr/>
          <a:lstStyle/>
          <a:p>
            <a:pPr algn="l"/>
            <a:r>
              <a:rPr lang="en-US" b="1" smtClean="0">
                <a:latin typeface="Times New Roman" panose="02020603050405020304" pitchFamily="18" charset="0"/>
                <a:cs typeface="Times New Roman" panose="02020603050405020304" pitchFamily="18" charset="0"/>
              </a:rPr>
              <a:t>Chạy Demo code</a:t>
            </a:r>
            <a:endParaRPr lang="en-US"/>
          </a:p>
        </p:txBody>
      </p:sp>
      <p:pic>
        <p:nvPicPr>
          <p:cNvPr id="8" name="Picture 7"/>
          <p:cNvPicPr>
            <a:picLocks noChangeAspect="1"/>
          </p:cNvPicPr>
          <p:nvPr/>
        </p:nvPicPr>
        <p:blipFill>
          <a:blip r:embed="rId2"/>
          <a:stretch>
            <a:fillRect/>
          </a:stretch>
        </p:blipFill>
        <p:spPr>
          <a:xfrm>
            <a:off x="2593522" y="883105"/>
            <a:ext cx="3695700" cy="3781425"/>
          </a:xfrm>
          <a:prstGeom prst="rect">
            <a:avLst/>
          </a:prstGeom>
        </p:spPr>
      </p:pic>
    </p:spTree>
    <p:extLst>
      <p:ext uri="{BB962C8B-B14F-4D97-AF65-F5344CB8AC3E}">
        <p14:creationId xmlns:p14="http://schemas.microsoft.com/office/powerpoint/2010/main" val="303803523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86113"/>
            <a:ext cx="8520600" cy="2213429"/>
          </a:xfrm>
        </p:spPr>
        <p:txBody>
          <a:bodyPr/>
          <a:lstStyle/>
          <a:p>
            <a:r>
              <a:rPr lang="en-US" sz="4800" b="1" smtClean="0">
                <a:latin typeface="Times New Roman" panose="02020603050405020304" pitchFamily="18" charset="0"/>
                <a:cs typeface="Times New Roman" panose="02020603050405020304" pitchFamily="18" charset="0"/>
              </a:rPr>
              <a:t>Cảm ơn các bạn </a:t>
            </a:r>
            <a:br>
              <a:rPr lang="en-US" sz="4800" b="1" smtClean="0">
                <a:latin typeface="Times New Roman" panose="02020603050405020304" pitchFamily="18" charset="0"/>
                <a:cs typeface="Times New Roman" panose="02020603050405020304" pitchFamily="18" charset="0"/>
              </a:rPr>
            </a:br>
            <a:r>
              <a:rPr lang="en-US" sz="4800" b="1" smtClean="0">
                <a:latin typeface="Times New Roman" panose="02020603050405020304" pitchFamily="18" charset="0"/>
                <a:cs typeface="Times New Roman" panose="02020603050405020304" pitchFamily="18" charset="0"/>
              </a:rPr>
              <a:t>đã theo dõi!</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1945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3"/>
        <p:cNvGrpSpPr/>
        <p:nvPr/>
      </p:nvGrpSpPr>
      <p:grpSpPr>
        <a:xfrm>
          <a:off x="0" y="0"/>
          <a:ext cx="0" cy="0"/>
          <a:chOff x="0" y="0"/>
          <a:chExt cx="0" cy="0"/>
        </a:xfrm>
      </p:grpSpPr>
      <p:sp>
        <p:nvSpPr>
          <p:cNvPr id="157" name="Google Shape;157;p34"/>
          <p:cNvSpPr txBox="1">
            <a:spLocks noGrp="1"/>
          </p:cNvSpPr>
          <p:nvPr>
            <p:ph type="title" idx="3"/>
          </p:nvPr>
        </p:nvSpPr>
        <p:spPr>
          <a:xfrm>
            <a:off x="2573898" y="2260832"/>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chemeClr val="accent2"/>
                </a:solidFill>
              </a:rPr>
              <a:t>01</a:t>
            </a:r>
            <a:endParaRPr>
              <a:solidFill>
                <a:schemeClr val="accent2"/>
              </a:solidFill>
            </a:endParaRPr>
          </a:p>
        </p:txBody>
      </p:sp>
      <p:sp>
        <p:nvSpPr>
          <p:cNvPr id="159" name="Google Shape;159;p34"/>
          <p:cNvSpPr txBox="1">
            <a:spLocks noGrp="1"/>
          </p:cNvSpPr>
          <p:nvPr>
            <p:ph type="title" idx="5"/>
          </p:nvPr>
        </p:nvSpPr>
        <p:spPr>
          <a:xfrm>
            <a:off x="4644170" y="2246619"/>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chemeClr val="accent2"/>
                </a:solidFill>
              </a:rPr>
              <a:t>02</a:t>
            </a:r>
            <a:endParaRPr>
              <a:solidFill>
                <a:schemeClr val="accent2"/>
              </a:solidFill>
            </a:endParaRPr>
          </a:p>
        </p:txBody>
      </p:sp>
      <p:sp>
        <p:nvSpPr>
          <p:cNvPr id="161" name="Google Shape;161;p34"/>
          <p:cNvSpPr txBox="1">
            <a:spLocks noGrp="1"/>
          </p:cNvSpPr>
          <p:nvPr>
            <p:ph type="title" idx="7"/>
          </p:nvPr>
        </p:nvSpPr>
        <p:spPr>
          <a:xfrm>
            <a:off x="6866924" y="2253009"/>
            <a:ext cx="17868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chemeClr val="accent2"/>
                </a:solidFill>
              </a:rPr>
              <a:t>03</a:t>
            </a:r>
            <a:endParaRPr>
              <a:solidFill>
                <a:schemeClr val="accent2"/>
              </a:solidFill>
            </a:endParaRPr>
          </a:p>
        </p:txBody>
      </p:sp>
      <p:sp>
        <p:nvSpPr>
          <p:cNvPr id="163" name="Google Shape;163;p34"/>
          <p:cNvSpPr txBox="1">
            <a:spLocks noGrp="1"/>
          </p:cNvSpPr>
          <p:nvPr>
            <p:ph type="subTitle" idx="9"/>
          </p:nvPr>
        </p:nvSpPr>
        <p:spPr>
          <a:xfrm>
            <a:off x="2709974" y="2782257"/>
            <a:ext cx="1877373" cy="1143857"/>
          </a:xfrm>
          <a:prstGeom prst="rect">
            <a:avLst/>
          </a:prstGeom>
        </p:spPr>
        <p:txBody>
          <a:bodyPr spcFirstLastPara="1" wrap="square" lIns="91425" tIns="91425" rIns="91425" bIns="91425" anchor="b" anchorCtr="0">
            <a:noAutofit/>
          </a:bodyPr>
          <a:lstStyle/>
          <a:p>
            <a:pPr marL="0" lvl="0" indent="0"/>
            <a:r>
              <a:rPr lang="en-US" sz="2000" smtClean="0">
                <a:latin typeface="Times New Roman" panose="02020603050405020304" pitchFamily="18" charset="0"/>
                <a:cs typeface="Times New Roman" panose="02020603050405020304" pitchFamily="18" charset="0"/>
              </a:rPr>
              <a:t>Lâm </a:t>
            </a:r>
            <a:r>
              <a:rPr lang="en-US" sz="2000">
                <a:latin typeface="Times New Roman" panose="02020603050405020304" pitchFamily="18" charset="0"/>
                <a:cs typeface="Times New Roman" panose="02020603050405020304" pitchFamily="18" charset="0"/>
              </a:rPr>
              <a:t>Chí </a:t>
            </a:r>
            <a:r>
              <a:rPr lang="en-US" sz="2000" smtClean="0">
                <a:latin typeface="Times New Roman" panose="02020603050405020304" pitchFamily="18" charset="0"/>
                <a:cs typeface="Times New Roman" panose="02020603050405020304" pitchFamily="18" charset="0"/>
              </a:rPr>
              <a:t>Khang</a:t>
            </a:r>
          </a:p>
          <a:p>
            <a:pPr marL="0" lvl="0" indent="0"/>
            <a:r>
              <a:rPr lang="en-US" sz="2000">
                <a:latin typeface="Times New Roman" panose="02020603050405020304" pitchFamily="18" charset="0"/>
                <a:cs typeface="Times New Roman" panose="02020603050405020304" pitchFamily="18" charset="0"/>
              </a:rPr>
              <a:t>2001190592</a:t>
            </a:r>
            <a:endParaRPr sz="2000">
              <a:latin typeface="Times New Roman" panose="02020603050405020304" pitchFamily="18" charset="0"/>
              <a:cs typeface="Times New Roman" panose="02020603050405020304" pitchFamily="18" charset="0"/>
            </a:endParaRPr>
          </a:p>
        </p:txBody>
      </p:sp>
      <p:sp>
        <p:nvSpPr>
          <p:cNvPr id="165" name="Google Shape;165;p34"/>
          <p:cNvSpPr txBox="1">
            <a:spLocks noGrp="1"/>
          </p:cNvSpPr>
          <p:nvPr>
            <p:ph type="subTitle" idx="14"/>
          </p:nvPr>
        </p:nvSpPr>
        <p:spPr>
          <a:xfrm>
            <a:off x="6510225" y="2825506"/>
            <a:ext cx="2575718" cy="1100608"/>
          </a:xfrm>
          <a:prstGeom prst="rect">
            <a:avLst/>
          </a:prstGeom>
        </p:spPr>
        <p:txBody>
          <a:bodyPr spcFirstLastPara="1" wrap="square" lIns="91425" tIns="91425" rIns="91425" bIns="91425" anchor="b" anchorCtr="0">
            <a:noAutofit/>
          </a:bodyPr>
          <a:lstStyle/>
          <a:p>
            <a:pPr marL="0" lvl="0" indent="0"/>
            <a:r>
              <a:rPr lang="en-US" sz="2000">
                <a:latin typeface="Times New Roman" panose="02020603050405020304" pitchFamily="18" charset="0"/>
                <a:cs typeface="Times New Roman" panose="02020603050405020304" pitchFamily="18" charset="0"/>
              </a:rPr>
              <a:t>Huỳnh </a:t>
            </a:r>
            <a:r>
              <a:rPr lang="en-US" sz="2000" smtClean="0">
                <a:latin typeface="Times New Roman" panose="02020603050405020304" pitchFamily="18" charset="0"/>
                <a:cs typeface="Times New Roman" panose="02020603050405020304" pitchFamily="18" charset="0"/>
              </a:rPr>
              <a:t>Lê Công Thành</a:t>
            </a:r>
          </a:p>
          <a:p>
            <a:pPr marL="0" lvl="0" indent="0"/>
            <a:r>
              <a:rPr lang="en-US" sz="2000">
                <a:latin typeface="Times New Roman" panose="02020603050405020304" pitchFamily="18" charset="0"/>
                <a:cs typeface="Times New Roman" panose="02020603050405020304" pitchFamily="18" charset="0"/>
              </a:rPr>
              <a:t>2001190815</a:t>
            </a:r>
          </a:p>
        </p:txBody>
      </p:sp>
      <p:sp>
        <p:nvSpPr>
          <p:cNvPr id="49" name="Google Shape;163;p34"/>
          <p:cNvSpPr txBox="1">
            <a:spLocks noGrp="1"/>
          </p:cNvSpPr>
          <p:nvPr>
            <p:ph type="subTitle" idx="9"/>
          </p:nvPr>
        </p:nvSpPr>
        <p:spPr>
          <a:xfrm>
            <a:off x="4587348" y="2802700"/>
            <a:ext cx="1786800" cy="1123414"/>
          </a:xfrm>
          <a:prstGeom prst="rect">
            <a:avLst/>
          </a:prstGeom>
        </p:spPr>
        <p:txBody>
          <a:bodyPr spcFirstLastPara="1" wrap="square" lIns="91425" tIns="91425" rIns="91425" bIns="91425" anchor="b" anchorCtr="0">
            <a:noAutofit/>
          </a:bodyPr>
          <a:lstStyle/>
          <a:p>
            <a:pPr marL="0" lvl="0" indent="0"/>
            <a:r>
              <a:rPr lang="en-US" sz="2000" smtClean="0">
                <a:latin typeface="Times New Roman" panose="02020603050405020304" pitchFamily="18" charset="0"/>
                <a:cs typeface="Times New Roman" panose="02020603050405020304" pitchFamily="18" charset="0"/>
              </a:rPr>
              <a:t>Y Don Rbăm</a:t>
            </a:r>
          </a:p>
          <a:p>
            <a:pPr marL="0" lvl="0" indent="0"/>
            <a:r>
              <a:rPr lang="en-US" sz="2000" smtClean="0">
                <a:latin typeface="Times New Roman" panose="02020603050405020304" pitchFamily="18" charset="0"/>
                <a:cs typeface="Times New Roman" panose="02020603050405020304" pitchFamily="18" charset="0"/>
              </a:rPr>
              <a:t>2001190776</a:t>
            </a:r>
            <a:endParaRPr sz="2000">
              <a:latin typeface="Times New Roman" panose="02020603050405020304" pitchFamily="18" charset="0"/>
              <a:cs typeface="Times New Roman" panose="02020603050405020304" pitchFamily="18" charset="0"/>
            </a:endParaRPr>
          </a:p>
        </p:txBody>
      </p:sp>
      <p:grpSp>
        <p:nvGrpSpPr>
          <p:cNvPr id="4" name="Group 3"/>
          <p:cNvGrpSpPr/>
          <p:nvPr/>
        </p:nvGrpSpPr>
        <p:grpSpPr>
          <a:xfrm>
            <a:off x="1008743" y="464457"/>
            <a:ext cx="7462296" cy="1719943"/>
            <a:chOff x="2025411" y="823685"/>
            <a:chExt cx="6445628" cy="1254403"/>
          </a:xfrm>
          <a:blipFill>
            <a:blip r:embed="rId4"/>
            <a:stretch>
              <a:fillRect/>
            </a:stretch>
          </a:blipFill>
        </p:grpSpPr>
        <p:sp>
          <p:nvSpPr>
            <p:cNvPr id="42" name="Freeform 41"/>
            <p:cNvSpPr/>
            <p:nvPr/>
          </p:nvSpPr>
          <p:spPr>
            <a:xfrm rot="5400000">
              <a:off x="1984478" y="1112427"/>
              <a:ext cx="1006594" cy="924728"/>
            </a:xfrm>
            <a:custGeom>
              <a:avLst/>
              <a:gdLst>
                <a:gd name="connsiteX0" fmla="*/ 0 w 3243621"/>
                <a:gd name="connsiteY0" fmla="*/ 2746824 h 3027219"/>
                <a:gd name="connsiteX1" fmla="*/ 0 w 3243621"/>
                <a:gd name="connsiteY1" fmla="*/ 280395 h 3027219"/>
                <a:gd name="connsiteX2" fmla="*/ 280395 w 3243621"/>
                <a:gd name="connsiteY2" fmla="*/ 0 h 3027219"/>
                <a:gd name="connsiteX3" fmla="*/ 385295 w 3243621"/>
                <a:gd name="connsiteY3" fmla="*/ 0 h 3027219"/>
                <a:gd name="connsiteX4" fmla="*/ 665690 w 3243621"/>
                <a:gd name="connsiteY4" fmla="*/ 280395 h 3027219"/>
                <a:gd name="connsiteX5" fmla="*/ 665690 w 3243621"/>
                <a:gd name="connsiteY5" fmla="*/ 1222669 h 3027219"/>
                <a:gd name="connsiteX6" fmla="*/ 2936512 w 3243621"/>
                <a:gd name="connsiteY6" fmla="*/ 1222669 h 3027219"/>
                <a:gd name="connsiteX7" fmla="*/ 3243621 w 3243621"/>
                <a:gd name="connsiteY7" fmla="*/ 1529778 h 3027219"/>
                <a:gd name="connsiteX8" fmla="*/ 3243621 w 3243621"/>
                <a:gd name="connsiteY8" fmla="*/ 1677560 h 3027219"/>
                <a:gd name="connsiteX9" fmla="*/ 2936512 w 3243621"/>
                <a:gd name="connsiteY9" fmla="*/ 1984669 h 3027219"/>
                <a:gd name="connsiteX10" fmla="*/ 665690 w 3243621"/>
                <a:gd name="connsiteY10" fmla="*/ 1984669 h 3027219"/>
                <a:gd name="connsiteX11" fmla="*/ 665690 w 3243621"/>
                <a:gd name="connsiteY11" fmla="*/ 2746824 h 3027219"/>
                <a:gd name="connsiteX12" fmla="*/ 385295 w 3243621"/>
                <a:gd name="connsiteY12" fmla="*/ 3027219 h 3027219"/>
                <a:gd name="connsiteX13" fmla="*/ 280395 w 3243621"/>
                <a:gd name="connsiteY13" fmla="*/ 3027219 h 3027219"/>
                <a:gd name="connsiteX14" fmla="*/ 0 w 3243621"/>
                <a:gd name="connsiteY14" fmla="*/ 2746824 h 302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3621" h="3027219">
                  <a:moveTo>
                    <a:pt x="0" y="2746824"/>
                  </a:moveTo>
                  <a:lnTo>
                    <a:pt x="0" y="280395"/>
                  </a:lnTo>
                  <a:cubicBezTo>
                    <a:pt x="0" y="125537"/>
                    <a:pt x="125537" y="0"/>
                    <a:pt x="280395" y="0"/>
                  </a:cubicBezTo>
                  <a:lnTo>
                    <a:pt x="385295" y="0"/>
                  </a:lnTo>
                  <a:cubicBezTo>
                    <a:pt x="540153" y="0"/>
                    <a:pt x="665690" y="125537"/>
                    <a:pt x="665690" y="280395"/>
                  </a:cubicBezTo>
                  <a:lnTo>
                    <a:pt x="665690" y="1222669"/>
                  </a:lnTo>
                  <a:lnTo>
                    <a:pt x="2936512" y="1222669"/>
                  </a:lnTo>
                  <a:cubicBezTo>
                    <a:pt x="3106124" y="1222669"/>
                    <a:pt x="3243621" y="1360166"/>
                    <a:pt x="3243621" y="1529778"/>
                  </a:cubicBezTo>
                  <a:lnTo>
                    <a:pt x="3243621" y="1677560"/>
                  </a:lnTo>
                  <a:cubicBezTo>
                    <a:pt x="3243621" y="1847172"/>
                    <a:pt x="3106124" y="1984669"/>
                    <a:pt x="2936512" y="1984669"/>
                  </a:cubicBezTo>
                  <a:lnTo>
                    <a:pt x="665690" y="1984669"/>
                  </a:lnTo>
                  <a:lnTo>
                    <a:pt x="665690" y="2746824"/>
                  </a:lnTo>
                  <a:cubicBezTo>
                    <a:pt x="665690" y="2901682"/>
                    <a:pt x="540153" y="3027219"/>
                    <a:pt x="385295" y="3027219"/>
                  </a:cubicBezTo>
                  <a:lnTo>
                    <a:pt x="280395" y="3027219"/>
                  </a:lnTo>
                  <a:cubicBezTo>
                    <a:pt x="125537" y="3027219"/>
                    <a:pt x="0" y="2901682"/>
                    <a:pt x="0" y="2746824"/>
                  </a:cubicBezTo>
                  <a:close/>
                </a:path>
              </a:pathLst>
            </a:custGeom>
            <a:grpFill/>
            <a:ln>
              <a:noFill/>
            </a:ln>
            <a:scene3d>
              <a:camera prst="orthographicFront">
                <a:rot lat="0" lon="2099999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grpSp>
          <p:nvGrpSpPr>
            <p:cNvPr id="72" name="Group 71"/>
            <p:cNvGrpSpPr/>
            <p:nvPr/>
          </p:nvGrpSpPr>
          <p:grpSpPr>
            <a:xfrm>
              <a:off x="3038256" y="823685"/>
              <a:ext cx="5432783" cy="1224237"/>
              <a:chOff x="3038256" y="823685"/>
              <a:chExt cx="5432783" cy="1224237"/>
            </a:xfrm>
            <a:grpFill/>
          </p:grpSpPr>
          <p:sp>
            <p:nvSpPr>
              <p:cNvPr id="62" name="Freeform 61"/>
              <p:cNvSpPr/>
              <p:nvPr/>
            </p:nvSpPr>
            <p:spPr>
              <a:xfrm>
                <a:off x="3038256" y="1104436"/>
                <a:ext cx="621982" cy="943486"/>
              </a:xfrm>
              <a:custGeom>
                <a:avLst/>
                <a:gdLst>
                  <a:gd name="connsiteX0" fmla="*/ 28730 w 621982"/>
                  <a:gd name="connsiteY0" fmla="*/ 0 h 943486"/>
                  <a:gd name="connsiteX1" fmla="*/ 143647 w 621982"/>
                  <a:gd name="connsiteY1" fmla="*/ 0 h 943486"/>
                  <a:gd name="connsiteX2" fmla="*/ 172377 w 621982"/>
                  <a:gd name="connsiteY2" fmla="*/ 28730 h 943486"/>
                  <a:gd name="connsiteX3" fmla="*/ 172377 w 621982"/>
                  <a:gd name="connsiteY3" fmla="*/ 320667 h 943486"/>
                  <a:gd name="connsiteX4" fmla="*/ 429041 w 621982"/>
                  <a:gd name="connsiteY4" fmla="*/ 320667 h 943486"/>
                  <a:gd name="connsiteX5" fmla="*/ 429041 w 621982"/>
                  <a:gd name="connsiteY5" fmla="*/ 32157 h 943486"/>
                  <a:gd name="connsiteX6" fmla="*/ 461198 w 621982"/>
                  <a:gd name="connsiteY6" fmla="*/ 0 h 943486"/>
                  <a:gd name="connsiteX7" fmla="*/ 589825 w 621982"/>
                  <a:gd name="connsiteY7" fmla="*/ 0 h 943486"/>
                  <a:gd name="connsiteX8" fmla="*/ 621982 w 621982"/>
                  <a:gd name="connsiteY8" fmla="*/ 32157 h 943486"/>
                  <a:gd name="connsiteX9" fmla="*/ 621982 w 621982"/>
                  <a:gd name="connsiteY9" fmla="*/ 911329 h 943486"/>
                  <a:gd name="connsiteX10" fmla="*/ 589825 w 621982"/>
                  <a:gd name="connsiteY10" fmla="*/ 943486 h 943486"/>
                  <a:gd name="connsiteX11" fmla="*/ 461198 w 621982"/>
                  <a:gd name="connsiteY11" fmla="*/ 943486 h 943486"/>
                  <a:gd name="connsiteX12" fmla="*/ 429041 w 621982"/>
                  <a:gd name="connsiteY12" fmla="*/ 911329 h 943486"/>
                  <a:gd name="connsiteX13" fmla="*/ 429041 w 621982"/>
                  <a:gd name="connsiteY13" fmla="*/ 521167 h 943486"/>
                  <a:gd name="connsiteX14" fmla="*/ 172377 w 621982"/>
                  <a:gd name="connsiteY14" fmla="*/ 521167 h 943486"/>
                  <a:gd name="connsiteX15" fmla="*/ 172377 w 621982"/>
                  <a:gd name="connsiteY15" fmla="*/ 914756 h 943486"/>
                  <a:gd name="connsiteX16" fmla="*/ 143647 w 621982"/>
                  <a:gd name="connsiteY16" fmla="*/ 943486 h 943486"/>
                  <a:gd name="connsiteX17" fmla="*/ 28730 w 621982"/>
                  <a:gd name="connsiteY17" fmla="*/ 943486 h 943486"/>
                  <a:gd name="connsiteX18" fmla="*/ 0 w 621982"/>
                  <a:gd name="connsiteY18" fmla="*/ 914756 h 943486"/>
                  <a:gd name="connsiteX19" fmla="*/ 0 w 621982"/>
                  <a:gd name="connsiteY19" fmla="*/ 28730 h 943486"/>
                  <a:gd name="connsiteX20" fmla="*/ 28730 w 621982"/>
                  <a:gd name="connsiteY20" fmla="*/ 0 h 94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1982" h="943486">
                    <a:moveTo>
                      <a:pt x="28730" y="0"/>
                    </a:moveTo>
                    <a:lnTo>
                      <a:pt x="143647" y="0"/>
                    </a:lnTo>
                    <a:cubicBezTo>
                      <a:pt x="159514" y="0"/>
                      <a:pt x="172377" y="12863"/>
                      <a:pt x="172377" y="28730"/>
                    </a:cubicBezTo>
                    <a:lnTo>
                      <a:pt x="172377" y="320667"/>
                    </a:lnTo>
                    <a:lnTo>
                      <a:pt x="429041" y="320667"/>
                    </a:lnTo>
                    <a:lnTo>
                      <a:pt x="429041" y="32157"/>
                    </a:lnTo>
                    <a:cubicBezTo>
                      <a:pt x="429041" y="14397"/>
                      <a:pt x="443438" y="0"/>
                      <a:pt x="461198" y="0"/>
                    </a:cubicBezTo>
                    <a:lnTo>
                      <a:pt x="589825" y="0"/>
                    </a:lnTo>
                    <a:cubicBezTo>
                      <a:pt x="607585" y="0"/>
                      <a:pt x="621982" y="14397"/>
                      <a:pt x="621982" y="32157"/>
                    </a:cubicBezTo>
                    <a:lnTo>
                      <a:pt x="621982" y="911329"/>
                    </a:lnTo>
                    <a:cubicBezTo>
                      <a:pt x="621982" y="929089"/>
                      <a:pt x="607585" y="943486"/>
                      <a:pt x="589825" y="943486"/>
                    </a:cubicBezTo>
                    <a:lnTo>
                      <a:pt x="461198" y="943486"/>
                    </a:lnTo>
                    <a:cubicBezTo>
                      <a:pt x="443438" y="943486"/>
                      <a:pt x="429041" y="929089"/>
                      <a:pt x="429041" y="911329"/>
                    </a:cubicBezTo>
                    <a:lnTo>
                      <a:pt x="429041" y="521167"/>
                    </a:lnTo>
                    <a:lnTo>
                      <a:pt x="172377" y="521167"/>
                    </a:lnTo>
                    <a:lnTo>
                      <a:pt x="172377" y="914756"/>
                    </a:lnTo>
                    <a:cubicBezTo>
                      <a:pt x="172377" y="930623"/>
                      <a:pt x="159514" y="943486"/>
                      <a:pt x="143647" y="943486"/>
                    </a:cubicBezTo>
                    <a:lnTo>
                      <a:pt x="28730" y="943486"/>
                    </a:lnTo>
                    <a:cubicBezTo>
                      <a:pt x="12863" y="943486"/>
                      <a:pt x="0" y="930623"/>
                      <a:pt x="0" y="914756"/>
                    </a:cubicBezTo>
                    <a:lnTo>
                      <a:pt x="0" y="28730"/>
                    </a:lnTo>
                    <a:cubicBezTo>
                      <a:pt x="0" y="12863"/>
                      <a:pt x="12863" y="0"/>
                      <a:pt x="28730"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3712856" y="1081605"/>
                <a:ext cx="628934" cy="957295"/>
              </a:xfrm>
              <a:custGeom>
                <a:avLst/>
                <a:gdLst>
                  <a:gd name="connsiteX0" fmla="*/ 279677 w 628934"/>
                  <a:gd name="connsiteY0" fmla="*/ 378623 h 957295"/>
                  <a:gd name="connsiteX1" fmla="*/ 226937 w 628934"/>
                  <a:gd name="connsiteY1" fmla="*/ 643674 h 957295"/>
                  <a:gd name="connsiteX2" fmla="*/ 339774 w 628934"/>
                  <a:gd name="connsiteY2" fmla="*/ 643674 h 957295"/>
                  <a:gd name="connsiteX3" fmla="*/ 186996 w 628934"/>
                  <a:gd name="connsiteY3" fmla="*/ 0 h 957295"/>
                  <a:gd name="connsiteX4" fmla="*/ 296445 w 628934"/>
                  <a:gd name="connsiteY4" fmla="*/ 7061 h 957295"/>
                  <a:gd name="connsiteX5" fmla="*/ 414641 w 628934"/>
                  <a:gd name="connsiteY5" fmla="*/ 1002 h 957295"/>
                  <a:gd name="connsiteX6" fmla="*/ 628934 w 628934"/>
                  <a:gd name="connsiteY6" fmla="*/ 946117 h 957295"/>
                  <a:gd name="connsiteX7" fmla="*/ 410883 w 628934"/>
                  <a:gd name="connsiteY7" fmla="*/ 957295 h 957295"/>
                  <a:gd name="connsiteX8" fmla="*/ 359519 w 628934"/>
                  <a:gd name="connsiteY8" fmla="*/ 730759 h 957295"/>
                  <a:gd name="connsiteX9" fmla="*/ 209609 w 628934"/>
                  <a:gd name="connsiteY9" fmla="*/ 730759 h 957295"/>
                  <a:gd name="connsiteX10" fmla="*/ 165890 w 628934"/>
                  <a:gd name="connsiteY10" fmla="*/ 950475 h 957295"/>
                  <a:gd name="connsiteX11" fmla="*/ 0 w 628934"/>
                  <a:gd name="connsiteY11" fmla="*/ 939773 h 9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934" h="957295">
                    <a:moveTo>
                      <a:pt x="279677" y="378623"/>
                    </a:moveTo>
                    <a:lnTo>
                      <a:pt x="226937" y="643674"/>
                    </a:lnTo>
                    <a:lnTo>
                      <a:pt x="339774" y="643674"/>
                    </a:lnTo>
                    <a:close/>
                    <a:moveTo>
                      <a:pt x="186996" y="0"/>
                    </a:moveTo>
                    <a:lnTo>
                      <a:pt x="296445" y="7061"/>
                    </a:lnTo>
                    <a:lnTo>
                      <a:pt x="414641" y="1002"/>
                    </a:lnTo>
                    <a:lnTo>
                      <a:pt x="628934" y="946117"/>
                    </a:lnTo>
                    <a:lnTo>
                      <a:pt x="410883" y="957295"/>
                    </a:lnTo>
                    <a:lnTo>
                      <a:pt x="359519" y="730759"/>
                    </a:lnTo>
                    <a:lnTo>
                      <a:pt x="209609" y="730759"/>
                    </a:lnTo>
                    <a:lnTo>
                      <a:pt x="165890" y="950475"/>
                    </a:lnTo>
                    <a:lnTo>
                      <a:pt x="0" y="939773"/>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4381129" y="1074427"/>
                <a:ext cx="710715" cy="973495"/>
              </a:xfrm>
              <a:custGeom>
                <a:avLst/>
                <a:gdLst>
                  <a:gd name="connsiteX0" fmla="*/ 31007 w 710715"/>
                  <a:gd name="connsiteY0" fmla="*/ 0 h 973495"/>
                  <a:gd name="connsiteX1" fmla="*/ 136888 w 710715"/>
                  <a:gd name="connsiteY1" fmla="*/ 0 h 973495"/>
                  <a:gd name="connsiteX2" fmla="*/ 155606 w 710715"/>
                  <a:gd name="connsiteY2" fmla="*/ 7753 h 973495"/>
                  <a:gd name="connsiteX3" fmla="*/ 155636 w 710715"/>
                  <a:gd name="connsiteY3" fmla="*/ 7826 h 973495"/>
                  <a:gd name="connsiteX4" fmla="*/ 174843 w 710715"/>
                  <a:gd name="connsiteY4" fmla="*/ 7826 h 973495"/>
                  <a:gd name="connsiteX5" fmla="*/ 521683 w 710715"/>
                  <a:gd name="connsiteY5" fmla="*/ 632850 h 973495"/>
                  <a:gd name="connsiteX6" fmla="*/ 521683 w 710715"/>
                  <a:gd name="connsiteY6" fmla="*/ 26646 h 973495"/>
                  <a:gd name="connsiteX7" fmla="*/ 548329 w 710715"/>
                  <a:gd name="connsiteY7" fmla="*/ 0 h 973495"/>
                  <a:gd name="connsiteX8" fmla="*/ 654907 w 710715"/>
                  <a:gd name="connsiteY8" fmla="*/ 0 h 973495"/>
                  <a:gd name="connsiteX9" fmla="*/ 681553 w 710715"/>
                  <a:gd name="connsiteY9" fmla="*/ 26646 h 973495"/>
                  <a:gd name="connsiteX10" fmla="*/ 681553 w 710715"/>
                  <a:gd name="connsiteY10" fmla="*/ 920944 h 973495"/>
                  <a:gd name="connsiteX11" fmla="*/ 710715 w 710715"/>
                  <a:gd name="connsiteY11" fmla="*/ 973495 h 973495"/>
                  <a:gd name="connsiteX12" fmla="*/ 654907 w 710715"/>
                  <a:gd name="connsiteY12" fmla="*/ 973495 h 973495"/>
                  <a:gd name="connsiteX13" fmla="*/ 548329 w 710715"/>
                  <a:gd name="connsiteY13" fmla="*/ 973495 h 973495"/>
                  <a:gd name="connsiteX14" fmla="*/ 535872 w 710715"/>
                  <a:gd name="connsiteY14" fmla="*/ 973495 h 973495"/>
                  <a:gd name="connsiteX15" fmla="*/ 532154 w 710715"/>
                  <a:gd name="connsiteY15" fmla="*/ 966795 h 973495"/>
                  <a:gd name="connsiteX16" fmla="*/ 529488 w 710715"/>
                  <a:gd name="connsiteY16" fmla="*/ 965691 h 973495"/>
                  <a:gd name="connsiteX17" fmla="*/ 523442 w 710715"/>
                  <a:gd name="connsiteY17" fmla="*/ 951095 h 973495"/>
                  <a:gd name="connsiteX18" fmla="*/ 163359 w 710715"/>
                  <a:gd name="connsiteY18" fmla="*/ 302207 h 973495"/>
                  <a:gd name="connsiteX19" fmla="*/ 163359 w 710715"/>
                  <a:gd name="connsiteY19" fmla="*/ 930824 h 973495"/>
                  <a:gd name="connsiteX20" fmla="*/ 136888 w 710715"/>
                  <a:gd name="connsiteY20" fmla="*/ 957295 h 973495"/>
                  <a:gd name="connsiteX21" fmla="*/ 31007 w 710715"/>
                  <a:gd name="connsiteY21" fmla="*/ 957295 h 973495"/>
                  <a:gd name="connsiteX22" fmla="*/ 4536 w 710715"/>
                  <a:gd name="connsiteY22" fmla="*/ 930824 h 973495"/>
                  <a:gd name="connsiteX23" fmla="*/ 4536 w 710715"/>
                  <a:gd name="connsiteY23" fmla="*/ 26471 h 973495"/>
                  <a:gd name="connsiteX24" fmla="*/ 7019 w 710715"/>
                  <a:gd name="connsiteY24" fmla="*/ 20475 h 973495"/>
                  <a:gd name="connsiteX25" fmla="*/ 0 w 710715"/>
                  <a:gd name="connsiteY25" fmla="*/ 7826 h 973495"/>
                  <a:gd name="connsiteX26" fmla="*/ 12259 w 710715"/>
                  <a:gd name="connsiteY26" fmla="*/ 7826 h 973495"/>
                  <a:gd name="connsiteX27" fmla="*/ 12289 w 710715"/>
                  <a:gd name="connsiteY27" fmla="*/ 7753 h 973495"/>
                  <a:gd name="connsiteX28" fmla="*/ 31007 w 710715"/>
                  <a:gd name="connsiteY28" fmla="*/ 0 h 97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0715" h="973495">
                    <a:moveTo>
                      <a:pt x="31007" y="0"/>
                    </a:moveTo>
                    <a:lnTo>
                      <a:pt x="136888" y="0"/>
                    </a:lnTo>
                    <a:cubicBezTo>
                      <a:pt x="144198" y="0"/>
                      <a:pt x="150816" y="2963"/>
                      <a:pt x="155606" y="7753"/>
                    </a:cubicBezTo>
                    <a:lnTo>
                      <a:pt x="155636" y="7826"/>
                    </a:lnTo>
                    <a:lnTo>
                      <a:pt x="174843" y="7826"/>
                    </a:lnTo>
                    <a:lnTo>
                      <a:pt x="521683" y="632850"/>
                    </a:lnTo>
                    <a:lnTo>
                      <a:pt x="521683" y="26646"/>
                    </a:lnTo>
                    <a:cubicBezTo>
                      <a:pt x="521683" y="11930"/>
                      <a:pt x="533613" y="0"/>
                      <a:pt x="548329" y="0"/>
                    </a:cubicBezTo>
                    <a:lnTo>
                      <a:pt x="654907" y="0"/>
                    </a:lnTo>
                    <a:cubicBezTo>
                      <a:pt x="669623" y="0"/>
                      <a:pt x="681553" y="11930"/>
                      <a:pt x="681553" y="26646"/>
                    </a:cubicBezTo>
                    <a:lnTo>
                      <a:pt x="681553" y="920944"/>
                    </a:lnTo>
                    <a:lnTo>
                      <a:pt x="710715" y="973495"/>
                    </a:lnTo>
                    <a:lnTo>
                      <a:pt x="654907" y="973495"/>
                    </a:lnTo>
                    <a:lnTo>
                      <a:pt x="548329" y="973495"/>
                    </a:lnTo>
                    <a:lnTo>
                      <a:pt x="535872" y="973495"/>
                    </a:lnTo>
                    <a:lnTo>
                      <a:pt x="532154" y="966795"/>
                    </a:lnTo>
                    <a:lnTo>
                      <a:pt x="529488" y="965691"/>
                    </a:lnTo>
                    <a:lnTo>
                      <a:pt x="523442" y="951095"/>
                    </a:lnTo>
                    <a:lnTo>
                      <a:pt x="163359" y="302207"/>
                    </a:lnTo>
                    <a:lnTo>
                      <a:pt x="163359" y="930824"/>
                    </a:lnTo>
                    <a:cubicBezTo>
                      <a:pt x="163359" y="945444"/>
                      <a:pt x="151508" y="957295"/>
                      <a:pt x="136888" y="957295"/>
                    </a:cubicBezTo>
                    <a:lnTo>
                      <a:pt x="31007" y="957295"/>
                    </a:lnTo>
                    <a:cubicBezTo>
                      <a:pt x="16387" y="957295"/>
                      <a:pt x="4536" y="945444"/>
                      <a:pt x="4536" y="930824"/>
                    </a:cubicBezTo>
                    <a:lnTo>
                      <a:pt x="4536" y="26471"/>
                    </a:lnTo>
                    <a:lnTo>
                      <a:pt x="7019" y="20475"/>
                    </a:lnTo>
                    <a:lnTo>
                      <a:pt x="0" y="7826"/>
                    </a:lnTo>
                    <a:lnTo>
                      <a:pt x="12259" y="7826"/>
                    </a:lnTo>
                    <a:lnTo>
                      <a:pt x="12289" y="7753"/>
                    </a:lnTo>
                    <a:cubicBezTo>
                      <a:pt x="17079" y="2963"/>
                      <a:pt x="23697" y="0"/>
                      <a:pt x="31007"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5135273" y="1074427"/>
                <a:ext cx="621982" cy="973495"/>
              </a:xfrm>
              <a:custGeom>
                <a:avLst/>
                <a:gdLst>
                  <a:gd name="connsiteX0" fmla="*/ 28730 w 621982"/>
                  <a:gd name="connsiteY0" fmla="*/ 0 h 943486"/>
                  <a:gd name="connsiteX1" fmla="*/ 143647 w 621982"/>
                  <a:gd name="connsiteY1" fmla="*/ 0 h 943486"/>
                  <a:gd name="connsiteX2" fmla="*/ 172377 w 621982"/>
                  <a:gd name="connsiteY2" fmla="*/ 28730 h 943486"/>
                  <a:gd name="connsiteX3" fmla="*/ 172377 w 621982"/>
                  <a:gd name="connsiteY3" fmla="*/ 320667 h 943486"/>
                  <a:gd name="connsiteX4" fmla="*/ 429041 w 621982"/>
                  <a:gd name="connsiteY4" fmla="*/ 320667 h 943486"/>
                  <a:gd name="connsiteX5" fmla="*/ 429041 w 621982"/>
                  <a:gd name="connsiteY5" fmla="*/ 32157 h 943486"/>
                  <a:gd name="connsiteX6" fmla="*/ 461198 w 621982"/>
                  <a:gd name="connsiteY6" fmla="*/ 0 h 943486"/>
                  <a:gd name="connsiteX7" fmla="*/ 589825 w 621982"/>
                  <a:gd name="connsiteY7" fmla="*/ 0 h 943486"/>
                  <a:gd name="connsiteX8" fmla="*/ 621982 w 621982"/>
                  <a:gd name="connsiteY8" fmla="*/ 32157 h 943486"/>
                  <a:gd name="connsiteX9" fmla="*/ 621982 w 621982"/>
                  <a:gd name="connsiteY9" fmla="*/ 911329 h 943486"/>
                  <a:gd name="connsiteX10" fmla="*/ 589825 w 621982"/>
                  <a:gd name="connsiteY10" fmla="*/ 943486 h 943486"/>
                  <a:gd name="connsiteX11" fmla="*/ 461198 w 621982"/>
                  <a:gd name="connsiteY11" fmla="*/ 943486 h 943486"/>
                  <a:gd name="connsiteX12" fmla="*/ 429041 w 621982"/>
                  <a:gd name="connsiteY12" fmla="*/ 911329 h 943486"/>
                  <a:gd name="connsiteX13" fmla="*/ 429041 w 621982"/>
                  <a:gd name="connsiteY13" fmla="*/ 521167 h 943486"/>
                  <a:gd name="connsiteX14" fmla="*/ 172377 w 621982"/>
                  <a:gd name="connsiteY14" fmla="*/ 521167 h 943486"/>
                  <a:gd name="connsiteX15" fmla="*/ 172377 w 621982"/>
                  <a:gd name="connsiteY15" fmla="*/ 914756 h 943486"/>
                  <a:gd name="connsiteX16" fmla="*/ 143647 w 621982"/>
                  <a:gd name="connsiteY16" fmla="*/ 943486 h 943486"/>
                  <a:gd name="connsiteX17" fmla="*/ 28730 w 621982"/>
                  <a:gd name="connsiteY17" fmla="*/ 943486 h 943486"/>
                  <a:gd name="connsiteX18" fmla="*/ 0 w 621982"/>
                  <a:gd name="connsiteY18" fmla="*/ 914756 h 943486"/>
                  <a:gd name="connsiteX19" fmla="*/ 0 w 621982"/>
                  <a:gd name="connsiteY19" fmla="*/ 28730 h 943486"/>
                  <a:gd name="connsiteX20" fmla="*/ 28730 w 621982"/>
                  <a:gd name="connsiteY20" fmla="*/ 0 h 94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1982" h="943486">
                    <a:moveTo>
                      <a:pt x="28730" y="0"/>
                    </a:moveTo>
                    <a:lnTo>
                      <a:pt x="143647" y="0"/>
                    </a:lnTo>
                    <a:cubicBezTo>
                      <a:pt x="159514" y="0"/>
                      <a:pt x="172377" y="12863"/>
                      <a:pt x="172377" y="28730"/>
                    </a:cubicBezTo>
                    <a:lnTo>
                      <a:pt x="172377" y="320667"/>
                    </a:lnTo>
                    <a:lnTo>
                      <a:pt x="429041" y="320667"/>
                    </a:lnTo>
                    <a:lnTo>
                      <a:pt x="429041" y="32157"/>
                    </a:lnTo>
                    <a:cubicBezTo>
                      <a:pt x="429041" y="14397"/>
                      <a:pt x="443438" y="0"/>
                      <a:pt x="461198" y="0"/>
                    </a:cubicBezTo>
                    <a:lnTo>
                      <a:pt x="589825" y="0"/>
                    </a:lnTo>
                    <a:cubicBezTo>
                      <a:pt x="607585" y="0"/>
                      <a:pt x="621982" y="14397"/>
                      <a:pt x="621982" y="32157"/>
                    </a:cubicBezTo>
                    <a:lnTo>
                      <a:pt x="621982" y="911329"/>
                    </a:lnTo>
                    <a:cubicBezTo>
                      <a:pt x="621982" y="929089"/>
                      <a:pt x="607585" y="943486"/>
                      <a:pt x="589825" y="943486"/>
                    </a:cubicBezTo>
                    <a:lnTo>
                      <a:pt x="461198" y="943486"/>
                    </a:lnTo>
                    <a:cubicBezTo>
                      <a:pt x="443438" y="943486"/>
                      <a:pt x="429041" y="929089"/>
                      <a:pt x="429041" y="911329"/>
                    </a:cubicBezTo>
                    <a:lnTo>
                      <a:pt x="429041" y="521167"/>
                    </a:lnTo>
                    <a:lnTo>
                      <a:pt x="172377" y="521167"/>
                    </a:lnTo>
                    <a:lnTo>
                      <a:pt x="172377" y="914756"/>
                    </a:lnTo>
                    <a:cubicBezTo>
                      <a:pt x="172377" y="930623"/>
                      <a:pt x="159514" y="943486"/>
                      <a:pt x="143647" y="943486"/>
                    </a:cubicBezTo>
                    <a:lnTo>
                      <a:pt x="28730" y="943486"/>
                    </a:lnTo>
                    <a:cubicBezTo>
                      <a:pt x="12863" y="943486"/>
                      <a:pt x="0" y="930623"/>
                      <a:pt x="0" y="914756"/>
                    </a:cubicBezTo>
                    <a:lnTo>
                      <a:pt x="0" y="28730"/>
                    </a:lnTo>
                    <a:cubicBezTo>
                      <a:pt x="0" y="12863"/>
                      <a:pt x="12863" y="0"/>
                      <a:pt x="28730"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p:cNvSpPr/>
              <p:nvPr/>
            </p:nvSpPr>
            <p:spPr>
              <a:xfrm flipH="1">
                <a:off x="6005675" y="1058227"/>
                <a:ext cx="874493" cy="980673"/>
              </a:xfrm>
              <a:custGeom>
                <a:avLst/>
                <a:gdLst>
                  <a:gd name="connsiteX0" fmla="*/ 874493 w 874493"/>
                  <a:gd name="connsiteY0" fmla="*/ 0 h 980673"/>
                  <a:gd name="connsiteX1" fmla="*/ 685757 w 874493"/>
                  <a:gd name="connsiteY1" fmla="*/ 0 h 980673"/>
                  <a:gd name="connsiteX2" fmla="*/ 382533 w 874493"/>
                  <a:gd name="connsiteY2" fmla="*/ 772862 h 980673"/>
                  <a:gd name="connsiteX3" fmla="*/ 146756 w 874493"/>
                  <a:gd name="connsiteY3" fmla="*/ 0 h 980673"/>
                  <a:gd name="connsiteX4" fmla="*/ 0 w 874493"/>
                  <a:gd name="connsiteY4" fmla="*/ 0 h 980673"/>
                  <a:gd name="connsiteX5" fmla="*/ 299174 w 874493"/>
                  <a:gd name="connsiteY5" fmla="*/ 980673 h 980673"/>
                  <a:gd name="connsiteX6" fmla="*/ 301001 w 874493"/>
                  <a:gd name="connsiteY6" fmla="*/ 980673 h 980673"/>
                  <a:gd name="connsiteX7" fmla="*/ 445930 w 874493"/>
                  <a:gd name="connsiteY7" fmla="*/ 980673 h 980673"/>
                  <a:gd name="connsiteX8" fmla="*/ 489737 w 874493"/>
                  <a:gd name="connsiteY8" fmla="*/ 980673 h 98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493" h="980673">
                    <a:moveTo>
                      <a:pt x="874493" y="0"/>
                    </a:moveTo>
                    <a:lnTo>
                      <a:pt x="685757" y="0"/>
                    </a:lnTo>
                    <a:lnTo>
                      <a:pt x="382533" y="772862"/>
                    </a:lnTo>
                    <a:lnTo>
                      <a:pt x="146756" y="0"/>
                    </a:lnTo>
                    <a:lnTo>
                      <a:pt x="0" y="0"/>
                    </a:lnTo>
                    <a:lnTo>
                      <a:pt x="299174" y="980673"/>
                    </a:lnTo>
                    <a:lnTo>
                      <a:pt x="301001" y="980673"/>
                    </a:lnTo>
                    <a:lnTo>
                      <a:pt x="445930" y="980673"/>
                    </a:lnTo>
                    <a:lnTo>
                      <a:pt x="489737" y="980673"/>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6953001" y="1071492"/>
                <a:ext cx="149836" cy="97643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rot="2421219">
                <a:off x="6909025" y="1023714"/>
                <a:ext cx="993720" cy="1022876"/>
              </a:xfrm>
              <a:custGeom>
                <a:avLst/>
                <a:gdLst>
                  <a:gd name="connsiteX0" fmla="*/ 55664 w 993720"/>
                  <a:gd name="connsiteY0" fmla="*/ 268005 h 1022876"/>
                  <a:gd name="connsiteX1" fmla="*/ 129167 w 993720"/>
                  <a:gd name="connsiteY1" fmla="*/ 205552 h 1022876"/>
                  <a:gd name="connsiteX2" fmla="*/ 146733 w 993720"/>
                  <a:gd name="connsiteY2" fmla="*/ 199894 h 1022876"/>
                  <a:gd name="connsiteX3" fmla="*/ 147180 w 993720"/>
                  <a:gd name="connsiteY3" fmla="*/ 200124 h 1022876"/>
                  <a:gd name="connsiteX4" fmla="*/ 343811 w 993720"/>
                  <a:gd name="connsiteY4" fmla="*/ 33052 h 1022876"/>
                  <a:gd name="connsiteX5" fmla="*/ 373398 w 993720"/>
                  <a:gd name="connsiteY5" fmla="*/ 35456 h 1022876"/>
                  <a:gd name="connsiteX6" fmla="*/ 427760 w 993720"/>
                  <a:gd name="connsiteY6" fmla="*/ 99437 h 1022876"/>
                  <a:gd name="connsiteX7" fmla="*/ 425356 w 993720"/>
                  <a:gd name="connsiteY7" fmla="*/ 129024 h 1022876"/>
                  <a:gd name="connsiteX8" fmla="*/ 233961 w 993720"/>
                  <a:gd name="connsiteY8" fmla="*/ 291647 h 1022876"/>
                  <a:gd name="connsiteX9" fmla="*/ 438430 w 993720"/>
                  <a:gd name="connsiteY9" fmla="*/ 532292 h 1022876"/>
                  <a:gd name="connsiteX10" fmla="*/ 640691 w 993720"/>
                  <a:gd name="connsiteY10" fmla="*/ 360436 h 1022876"/>
                  <a:gd name="connsiteX11" fmla="*/ 670277 w 993720"/>
                  <a:gd name="connsiteY11" fmla="*/ 362841 h 1022876"/>
                  <a:gd name="connsiteX12" fmla="*/ 724640 w 993720"/>
                  <a:gd name="connsiteY12" fmla="*/ 426821 h 1022876"/>
                  <a:gd name="connsiteX13" fmla="*/ 722235 w 993720"/>
                  <a:gd name="connsiteY13" fmla="*/ 456408 h 1022876"/>
                  <a:gd name="connsiteX14" fmla="*/ 519975 w 993720"/>
                  <a:gd name="connsiteY14" fmla="*/ 628263 h 1022876"/>
                  <a:gd name="connsiteX15" fmla="*/ 702516 w 993720"/>
                  <a:gd name="connsiteY15" fmla="*/ 843101 h 1022876"/>
                  <a:gd name="connsiteX16" fmla="*/ 904777 w 993720"/>
                  <a:gd name="connsiteY16" fmla="*/ 671246 h 1022876"/>
                  <a:gd name="connsiteX17" fmla="*/ 934364 w 993720"/>
                  <a:gd name="connsiteY17" fmla="*/ 673650 h 1022876"/>
                  <a:gd name="connsiteX18" fmla="*/ 988726 w 993720"/>
                  <a:gd name="connsiteY18" fmla="*/ 737631 h 1022876"/>
                  <a:gd name="connsiteX19" fmla="*/ 986322 w 993720"/>
                  <a:gd name="connsiteY19" fmla="*/ 767218 h 1022876"/>
                  <a:gd name="connsiteX20" fmla="*/ 765685 w 993720"/>
                  <a:gd name="connsiteY20" fmla="*/ 954686 h 1022876"/>
                  <a:gd name="connsiteX21" fmla="*/ 700669 w 993720"/>
                  <a:gd name="connsiteY21" fmla="*/ 1009929 h 1022876"/>
                  <a:gd name="connsiteX22" fmla="*/ 692183 w 993720"/>
                  <a:gd name="connsiteY22" fmla="*/ 1017139 h 1022876"/>
                  <a:gd name="connsiteX23" fmla="*/ 658194 w 993720"/>
                  <a:gd name="connsiteY23" fmla="*/ 1014377 h 1022876"/>
                  <a:gd name="connsiteX24" fmla="*/ 110116 w 993720"/>
                  <a:gd name="connsiteY24" fmla="*/ 369331 h 1022876"/>
                  <a:gd name="connsiteX25" fmla="*/ 55754 w 993720"/>
                  <a:gd name="connsiteY25" fmla="*/ 305350 h 1022876"/>
                  <a:gd name="connsiteX26" fmla="*/ 52902 w 993720"/>
                  <a:gd name="connsiteY26" fmla="*/ 301994 h 1022876"/>
                  <a:gd name="connsiteX27" fmla="*/ 55664 w 993720"/>
                  <a:gd name="connsiteY27" fmla="*/ 268005 h 1022876"/>
                  <a:gd name="connsiteX28" fmla="*/ 0 w 993720"/>
                  <a:gd name="connsiteY28" fmla="*/ 0 h 1022876"/>
                  <a:gd name="connsiteX29" fmla="*/ 274697 w 993720"/>
                  <a:gd name="connsiteY29" fmla="*/ 0 h 1022876"/>
                  <a:gd name="connsiteX30" fmla="*/ 183132 w 993720"/>
                  <a:gd name="connsiteY30" fmla="*/ 72571 h 1022876"/>
                  <a:gd name="connsiteX31" fmla="*/ 86378 w 993720"/>
                  <a:gd name="connsiteY31" fmla="*/ 72571 h 1022876"/>
                  <a:gd name="connsiteX32" fmla="*/ 86378 w 993720"/>
                  <a:gd name="connsiteY32" fmla="*/ 149254 h 1022876"/>
                  <a:gd name="connsiteX33" fmla="*/ 0 w 993720"/>
                  <a:gd name="connsiteY33" fmla="*/ 217714 h 10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3720" h="1022876">
                    <a:moveTo>
                      <a:pt x="55664" y="268005"/>
                    </a:moveTo>
                    <a:lnTo>
                      <a:pt x="129167" y="205552"/>
                    </a:lnTo>
                    <a:cubicBezTo>
                      <a:pt x="134241" y="201241"/>
                      <a:pt x="140583" y="199394"/>
                      <a:pt x="146733" y="199894"/>
                    </a:cubicBezTo>
                    <a:lnTo>
                      <a:pt x="147180" y="200124"/>
                    </a:lnTo>
                    <a:lnTo>
                      <a:pt x="343811" y="33052"/>
                    </a:lnTo>
                    <a:cubicBezTo>
                      <a:pt x="352645" y="25546"/>
                      <a:pt x="365892" y="26623"/>
                      <a:pt x="373398" y="35456"/>
                    </a:cubicBezTo>
                    <a:lnTo>
                      <a:pt x="427760" y="99437"/>
                    </a:lnTo>
                    <a:cubicBezTo>
                      <a:pt x="435266" y="108271"/>
                      <a:pt x="434190" y="121518"/>
                      <a:pt x="425356" y="129024"/>
                    </a:cubicBezTo>
                    <a:lnTo>
                      <a:pt x="233961" y="291647"/>
                    </a:lnTo>
                    <a:lnTo>
                      <a:pt x="438430" y="532292"/>
                    </a:lnTo>
                    <a:lnTo>
                      <a:pt x="640691" y="360436"/>
                    </a:lnTo>
                    <a:cubicBezTo>
                      <a:pt x="649524" y="352931"/>
                      <a:pt x="662772" y="354007"/>
                      <a:pt x="670277" y="362841"/>
                    </a:cubicBezTo>
                    <a:lnTo>
                      <a:pt x="724640" y="426821"/>
                    </a:lnTo>
                    <a:cubicBezTo>
                      <a:pt x="732146" y="435655"/>
                      <a:pt x="731069" y="448902"/>
                      <a:pt x="722235" y="456408"/>
                    </a:cubicBezTo>
                    <a:lnTo>
                      <a:pt x="519975" y="628263"/>
                    </a:lnTo>
                    <a:lnTo>
                      <a:pt x="702516" y="843101"/>
                    </a:lnTo>
                    <a:lnTo>
                      <a:pt x="904777" y="671246"/>
                    </a:lnTo>
                    <a:cubicBezTo>
                      <a:pt x="913611" y="663740"/>
                      <a:pt x="926858" y="664817"/>
                      <a:pt x="934364" y="673650"/>
                    </a:cubicBezTo>
                    <a:lnTo>
                      <a:pt x="988726" y="737631"/>
                    </a:lnTo>
                    <a:cubicBezTo>
                      <a:pt x="996232" y="746465"/>
                      <a:pt x="995155" y="759712"/>
                      <a:pt x="986322" y="767218"/>
                    </a:cubicBezTo>
                    <a:lnTo>
                      <a:pt x="765685" y="954686"/>
                    </a:lnTo>
                    <a:lnTo>
                      <a:pt x="700669" y="1009929"/>
                    </a:lnTo>
                    <a:lnTo>
                      <a:pt x="692183" y="1017139"/>
                    </a:lnTo>
                    <a:cubicBezTo>
                      <a:pt x="682035" y="1025762"/>
                      <a:pt x="666817" y="1024525"/>
                      <a:pt x="658194" y="1014377"/>
                    </a:cubicBezTo>
                    <a:lnTo>
                      <a:pt x="110116" y="369331"/>
                    </a:lnTo>
                    <a:lnTo>
                      <a:pt x="55754" y="305350"/>
                    </a:lnTo>
                    <a:lnTo>
                      <a:pt x="52902" y="301994"/>
                    </a:lnTo>
                    <a:cubicBezTo>
                      <a:pt x="44279" y="291846"/>
                      <a:pt x="45516" y="276628"/>
                      <a:pt x="55664" y="268005"/>
                    </a:cubicBezTo>
                    <a:close/>
                    <a:moveTo>
                      <a:pt x="0" y="0"/>
                    </a:moveTo>
                    <a:lnTo>
                      <a:pt x="274697" y="0"/>
                    </a:lnTo>
                    <a:lnTo>
                      <a:pt x="183132" y="72571"/>
                    </a:lnTo>
                    <a:lnTo>
                      <a:pt x="86378" y="72571"/>
                    </a:lnTo>
                    <a:lnTo>
                      <a:pt x="86378" y="149254"/>
                    </a:lnTo>
                    <a:lnTo>
                      <a:pt x="0" y="21771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Parallelogram 70"/>
              <p:cNvSpPr/>
              <p:nvPr/>
            </p:nvSpPr>
            <p:spPr>
              <a:xfrm flipH="1">
                <a:off x="3804564" y="823685"/>
                <a:ext cx="258145" cy="141750"/>
              </a:xfrm>
              <a:prstGeom prst="parallelogram">
                <a:avLst>
                  <a:gd name="adj" fmla="val 6309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7760324" y="1074427"/>
                <a:ext cx="710715" cy="973495"/>
              </a:xfrm>
              <a:custGeom>
                <a:avLst/>
                <a:gdLst>
                  <a:gd name="connsiteX0" fmla="*/ 31007 w 710715"/>
                  <a:gd name="connsiteY0" fmla="*/ 0 h 973495"/>
                  <a:gd name="connsiteX1" fmla="*/ 136888 w 710715"/>
                  <a:gd name="connsiteY1" fmla="*/ 0 h 973495"/>
                  <a:gd name="connsiteX2" fmla="*/ 155606 w 710715"/>
                  <a:gd name="connsiteY2" fmla="*/ 7753 h 973495"/>
                  <a:gd name="connsiteX3" fmla="*/ 155636 w 710715"/>
                  <a:gd name="connsiteY3" fmla="*/ 7826 h 973495"/>
                  <a:gd name="connsiteX4" fmla="*/ 174843 w 710715"/>
                  <a:gd name="connsiteY4" fmla="*/ 7826 h 973495"/>
                  <a:gd name="connsiteX5" fmla="*/ 521683 w 710715"/>
                  <a:gd name="connsiteY5" fmla="*/ 632850 h 973495"/>
                  <a:gd name="connsiteX6" fmla="*/ 521683 w 710715"/>
                  <a:gd name="connsiteY6" fmla="*/ 26646 h 973495"/>
                  <a:gd name="connsiteX7" fmla="*/ 548329 w 710715"/>
                  <a:gd name="connsiteY7" fmla="*/ 0 h 973495"/>
                  <a:gd name="connsiteX8" fmla="*/ 654907 w 710715"/>
                  <a:gd name="connsiteY8" fmla="*/ 0 h 973495"/>
                  <a:gd name="connsiteX9" fmla="*/ 681553 w 710715"/>
                  <a:gd name="connsiteY9" fmla="*/ 26646 h 973495"/>
                  <a:gd name="connsiteX10" fmla="*/ 681553 w 710715"/>
                  <a:gd name="connsiteY10" fmla="*/ 920944 h 973495"/>
                  <a:gd name="connsiteX11" fmla="*/ 710715 w 710715"/>
                  <a:gd name="connsiteY11" fmla="*/ 973495 h 973495"/>
                  <a:gd name="connsiteX12" fmla="*/ 654907 w 710715"/>
                  <a:gd name="connsiteY12" fmla="*/ 973495 h 973495"/>
                  <a:gd name="connsiteX13" fmla="*/ 548329 w 710715"/>
                  <a:gd name="connsiteY13" fmla="*/ 973495 h 973495"/>
                  <a:gd name="connsiteX14" fmla="*/ 535872 w 710715"/>
                  <a:gd name="connsiteY14" fmla="*/ 973495 h 973495"/>
                  <a:gd name="connsiteX15" fmla="*/ 532154 w 710715"/>
                  <a:gd name="connsiteY15" fmla="*/ 966795 h 973495"/>
                  <a:gd name="connsiteX16" fmla="*/ 529488 w 710715"/>
                  <a:gd name="connsiteY16" fmla="*/ 965691 h 973495"/>
                  <a:gd name="connsiteX17" fmla="*/ 523442 w 710715"/>
                  <a:gd name="connsiteY17" fmla="*/ 951095 h 973495"/>
                  <a:gd name="connsiteX18" fmla="*/ 163359 w 710715"/>
                  <a:gd name="connsiteY18" fmla="*/ 302207 h 973495"/>
                  <a:gd name="connsiteX19" fmla="*/ 163359 w 710715"/>
                  <a:gd name="connsiteY19" fmla="*/ 930824 h 973495"/>
                  <a:gd name="connsiteX20" fmla="*/ 136888 w 710715"/>
                  <a:gd name="connsiteY20" fmla="*/ 957295 h 973495"/>
                  <a:gd name="connsiteX21" fmla="*/ 31007 w 710715"/>
                  <a:gd name="connsiteY21" fmla="*/ 957295 h 973495"/>
                  <a:gd name="connsiteX22" fmla="*/ 4536 w 710715"/>
                  <a:gd name="connsiteY22" fmla="*/ 930824 h 973495"/>
                  <a:gd name="connsiteX23" fmla="*/ 4536 w 710715"/>
                  <a:gd name="connsiteY23" fmla="*/ 26471 h 973495"/>
                  <a:gd name="connsiteX24" fmla="*/ 7019 w 710715"/>
                  <a:gd name="connsiteY24" fmla="*/ 20475 h 973495"/>
                  <a:gd name="connsiteX25" fmla="*/ 0 w 710715"/>
                  <a:gd name="connsiteY25" fmla="*/ 7826 h 973495"/>
                  <a:gd name="connsiteX26" fmla="*/ 12259 w 710715"/>
                  <a:gd name="connsiteY26" fmla="*/ 7826 h 973495"/>
                  <a:gd name="connsiteX27" fmla="*/ 12289 w 710715"/>
                  <a:gd name="connsiteY27" fmla="*/ 7753 h 973495"/>
                  <a:gd name="connsiteX28" fmla="*/ 31007 w 710715"/>
                  <a:gd name="connsiteY28" fmla="*/ 0 h 97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0715" h="973495">
                    <a:moveTo>
                      <a:pt x="31007" y="0"/>
                    </a:moveTo>
                    <a:lnTo>
                      <a:pt x="136888" y="0"/>
                    </a:lnTo>
                    <a:cubicBezTo>
                      <a:pt x="144198" y="0"/>
                      <a:pt x="150816" y="2963"/>
                      <a:pt x="155606" y="7753"/>
                    </a:cubicBezTo>
                    <a:lnTo>
                      <a:pt x="155636" y="7826"/>
                    </a:lnTo>
                    <a:lnTo>
                      <a:pt x="174843" y="7826"/>
                    </a:lnTo>
                    <a:lnTo>
                      <a:pt x="521683" y="632850"/>
                    </a:lnTo>
                    <a:lnTo>
                      <a:pt x="521683" y="26646"/>
                    </a:lnTo>
                    <a:cubicBezTo>
                      <a:pt x="521683" y="11930"/>
                      <a:pt x="533613" y="0"/>
                      <a:pt x="548329" y="0"/>
                    </a:cubicBezTo>
                    <a:lnTo>
                      <a:pt x="654907" y="0"/>
                    </a:lnTo>
                    <a:cubicBezTo>
                      <a:pt x="669623" y="0"/>
                      <a:pt x="681553" y="11930"/>
                      <a:pt x="681553" y="26646"/>
                    </a:cubicBezTo>
                    <a:lnTo>
                      <a:pt x="681553" y="920944"/>
                    </a:lnTo>
                    <a:lnTo>
                      <a:pt x="710715" y="973495"/>
                    </a:lnTo>
                    <a:lnTo>
                      <a:pt x="654907" y="973495"/>
                    </a:lnTo>
                    <a:lnTo>
                      <a:pt x="548329" y="973495"/>
                    </a:lnTo>
                    <a:lnTo>
                      <a:pt x="535872" y="973495"/>
                    </a:lnTo>
                    <a:lnTo>
                      <a:pt x="532154" y="966795"/>
                    </a:lnTo>
                    <a:lnTo>
                      <a:pt x="529488" y="965691"/>
                    </a:lnTo>
                    <a:lnTo>
                      <a:pt x="523442" y="951095"/>
                    </a:lnTo>
                    <a:lnTo>
                      <a:pt x="163359" y="302207"/>
                    </a:lnTo>
                    <a:lnTo>
                      <a:pt x="163359" y="930824"/>
                    </a:lnTo>
                    <a:cubicBezTo>
                      <a:pt x="163359" y="945444"/>
                      <a:pt x="151508" y="957295"/>
                      <a:pt x="136888" y="957295"/>
                    </a:cubicBezTo>
                    <a:lnTo>
                      <a:pt x="31007" y="957295"/>
                    </a:lnTo>
                    <a:cubicBezTo>
                      <a:pt x="16387" y="957295"/>
                      <a:pt x="4536" y="945444"/>
                      <a:pt x="4536" y="930824"/>
                    </a:cubicBezTo>
                    <a:lnTo>
                      <a:pt x="4536" y="26471"/>
                    </a:lnTo>
                    <a:lnTo>
                      <a:pt x="7019" y="20475"/>
                    </a:lnTo>
                    <a:lnTo>
                      <a:pt x="0" y="7826"/>
                    </a:lnTo>
                    <a:lnTo>
                      <a:pt x="12259" y="7826"/>
                    </a:lnTo>
                    <a:lnTo>
                      <a:pt x="12289" y="7753"/>
                    </a:lnTo>
                    <a:cubicBezTo>
                      <a:pt x="17079" y="2963"/>
                      <a:pt x="23697" y="0"/>
                      <a:pt x="31007"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 name="Straight Connector 2"/>
          <p:cNvCxnSpPr/>
          <p:nvPr/>
        </p:nvCxnSpPr>
        <p:spPr>
          <a:xfrm>
            <a:off x="4800600" y="346364"/>
            <a:ext cx="914400" cy="914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3922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62;p34"/>
          <p:cNvSpPr txBox="1">
            <a:spLocks/>
          </p:cNvSpPr>
          <p:nvPr/>
        </p:nvSpPr>
        <p:spPr>
          <a:xfrm>
            <a:off x="366325" y="607280"/>
            <a:ext cx="3545276" cy="7062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1pPr>
            <a:lvl2pPr marL="914400" marR="0" lvl="1"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2pPr>
            <a:lvl3pPr marL="1371600" marR="0" lvl="2"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3pPr>
            <a:lvl4pPr marL="1828800" marR="0" lvl="3"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4pPr>
            <a:lvl5pPr marL="2286000" marR="0" lvl="4"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5pPr>
            <a:lvl6pPr marL="2743200" marR="0" lvl="5"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6pPr>
            <a:lvl7pPr marL="3200400" marR="0" lvl="6"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7pPr>
            <a:lvl8pPr marL="3657600" marR="0" lvl="7"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8pPr>
            <a:lvl9pPr marL="4114800" marR="0" lvl="8" indent="-317500" algn="ctr" rtl="0">
              <a:lnSpc>
                <a:spcPct val="100000"/>
              </a:lnSpc>
              <a:spcBef>
                <a:spcPts val="0"/>
              </a:spcBef>
              <a:spcAft>
                <a:spcPts val="0"/>
              </a:spcAft>
              <a:buClr>
                <a:schemeClr val="lt1"/>
              </a:buClr>
              <a:buSzPts val="1800"/>
              <a:buFont typeface="Viga"/>
              <a:buNone/>
              <a:defRPr sz="1800" b="0" i="0" u="none" strike="noStrike" cap="none">
                <a:solidFill>
                  <a:schemeClr val="lt1"/>
                </a:solidFill>
                <a:latin typeface="Viga"/>
                <a:ea typeface="Viga"/>
                <a:cs typeface="Viga"/>
                <a:sym typeface="Viga"/>
              </a:defRPr>
            </a:lvl9pPr>
          </a:lstStyle>
          <a:p>
            <a:pPr marL="0" indent="0"/>
            <a:r>
              <a:rPr lang="en-US" sz="4000" b="1" smtClean="0">
                <a:latin typeface="Times New Roman" panose="02020603050405020304" pitchFamily="18" charset="0"/>
                <a:cs typeface="Times New Roman" panose="02020603050405020304" pitchFamily="18" charset="0"/>
              </a:rPr>
              <a:t>TỔNG QUAN</a:t>
            </a:r>
            <a:endParaRPr lang="en-US" sz="4000" b="1">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791029" y="1788886"/>
            <a:ext cx="1422400" cy="1919514"/>
            <a:chOff x="791029" y="1788886"/>
            <a:chExt cx="1422400" cy="1919514"/>
          </a:xfrm>
        </p:grpSpPr>
        <p:sp>
          <p:nvSpPr>
            <p:cNvPr id="17" name="Flowchart: Alternate Process 16"/>
            <p:cNvSpPr/>
            <p:nvPr/>
          </p:nvSpPr>
          <p:spPr>
            <a:xfrm>
              <a:off x="914400" y="2068286"/>
              <a:ext cx="1299029" cy="1640114"/>
            </a:xfrm>
            <a:prstGeom prst="flowChartAlternateProcess">
              <a:avLst/>
            </a:prstGeom>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r>
                <a:rPr lang="en-US" sz="2800">
                  <a:latin typeface="Times New Roman" panose="02020603050405020304" pitchFamily="18" charset="0"/>
                  <a:cs typeface="Times New Roman" panose="02020603050405020304" pitchFamily="18" charset="0"/>
                </a:rPr>
                <a:t>Giới thiệu</a:t>
              </a:r>
            </a:p>
          </p:txBody>
        </p:sp>
        <p:sp>
          <p:nvSpPr>
            <p:cNvPr id="18" name="Oval 17"/>
            <p:cNvSpPr/>
            <p:nvPr/>
          </p:nvSpPr>
          <p:spPr>
            <a:xfrm>
              <a:off x="791029" y="1788886"/>
              <a:ext cx="551542" cy="558800"/>
            </a:xfrm>
            <a:prstGeom prst="ellipse">
              <a:avLst/>
            </a:prstGeom>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 sz="1600" b="1">
                  <a:solidFill>
                    <a:schemeClr val="accent2"/>
                  </a:solidFill>
                  <a:latin typeface="Times New Roman" panose="02020603050405020304" pitchFamily="18" charset="0"/>
                  <a:cs typeface="Times New Roman" panose="02020603050405020304" pitchFamily="18" charset="0"/>
                </a:rPr>
                <a:t>01</a:t>
              </a:r>
              <a:endParaRPr lang="en-US" sz="1600" b="1">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2576287" y="1788886"/>
            <a:ext cx="1422400" cy="1919514"/>
            <a:chOff x="791029" y="1788886"/>
            <a:chExt cx="1422400" cy="1919514"/>
          </a:xfrm>
        </p:grpSpPr>
        <p:sp>
          <p:nvSpPr>
            <p:cNvPr id="21" name="Flowchart: Alternate Process 20"/>
            <p:cNvSpPr/>
            <p:nvPr/>
          </p:nvSpPr>
          <p:spPr>
            <a:xfrm>
              <a:off x="914400" y="2068286"/>
              <a:ext cx="1299029" cy="1640114"/>
            </a:xfrm>
            <a:prstGeom prst="flowChartAlternateProcess">
              <a:avLst/>
            </a:prstGeom>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r>
                <a:rPr lang="en-US" sz="2000">
                  <a:latin typeface="Times New Roman" panose="02020603050405020304" pitchFamily="18" charset="0"/>
                  <a:cs typeface="Times New Roman" panose="02020603050405020304" pitchFamily="18" charset="0"/>
                </a:rPr>
                <a:t>Phân </a:t>
              </a:r>
              <a:r>
                <a:rPr lang="en-US" sz="2000" smtClean="0">
                  <a:latin typeface="Times New Roman" panose="02020603050405020304" pitchFamily="18" charset="0"/>
                  <a:cs typeface="Times New Roman" panose="02020603050405020304" pitchFamily="18" charset="0"/>
                </a:rPr>
                <a:t>tích ví dụ </a:t>
              </a:r>
              <a:r>
                <a:rPr lang="en-US" sz="2000">
                  <a:latin typeface="Times New Roman" panose="02020603050405020304" pitchFamily="18" charset="0"/>
                  <a:cs typeface="Times New Roman" panose="02020603050405020304" pitchFamily="18" charset="0"/>
                </a:rPr>
                <a:t>Minimax</a:t>
              </a:r>
            </a:p>
          </p:txBody>
        </p:sp>
        <p:sp>
          <p:nvSpPr>
            <p:cNvPr id="22" name="Oval 21"/>
            <p:cNvSpPr/>
            <p:nvPr/>
          </p:nvSpPr>
          <p:spPr>
            <a:xfrm>
              <a:off x="791029" y="1788886"/>
              <a:ext cx="551542" cy="558800"/>
            </a:xfrm>
            <a:prstGeom prst="ellipse">
              <a:avLst/>
            </a:prstGeom>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 sz="1600" b="1" smtClean="0">
                  <a:solidFill>
                    <a:schemeClr val="accent2"/>
                  </a:solidFill>
                  <a:latin typeface="Times New Roman" panose="02020603050405020304" pitchFamily="18" charset="0"/>
                  <a:cs typeface="Times New Roman" panose="02020603050405020304" pitchFamily="18" charset="0"/>
                </a:rPr>
                <a:t>02</a:t>
              </a:r>
              <a:endParaRPr lang="en-US" sz="1600" b="1">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4394202" y="1788886"/>
            <a:ext cx="1422400" cy="1919514"/>
            <a:chOff x="791029" y="1788886"/>
            <a:chExt cx="1422400" cy="1919514"/>
          </a:xfrm>
        </p:grpSpPr>
        <p:sp>
          <p:nvSpPr>
            <p:cNvPr id="27" name="Flowchart: Alternate Process 26"/>
            <p:cNvSpPr/>
            <p:nvPr/>
          </p:nvSpPr>
          <p:spPr>
            <a:xfrm>
              <a:off x="914400" y="2068286"/>
              <a:ext cx="1299029" cy="1640114"/>
            </a:xfrm>
            <a:prstGeom prst="flowChartAlternateProcess">
              <a:avLst/>
            </a:prstGeom>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latin typeface="Times New Roman" panose="02020603050405020304" pitchFamily="18" charset="0"/>
                  <a:cs typeface="Times New Roman" panose="02020603050405020304" pitchFamily="18" charset="0"/>
                </a:rPr>
                <a:t>A</a:t>
              </a:r>
              <a:r>
                <a:rPr lang="en-US" sz="1600" b="1" smtClean="0">
                  <a:latin typeface="Times New Roman" panose="02020603050405020304" pitchFamily="18" charset="0"/>
                  <a:cs typeface="Times New Roman" panose="02020603050405020304" pitchFamily="18" charset="0"/>
                </a:rPr>
                <a:t>lpha-beta</a:t>
              </a:r>
              <a:endParaRPr lang="en-US" sz="1600" b="1">
                <a:latin typeface="Times New Roman" panose="02020603050405020304" pitchFamily="18" charset="0"/>
                <a:cs typeface="Times New Roman" panose="02020603050405020304" pitchFamily="18" charset="0"/>
              </a:endParaRPr>
            </a:p>
          </p:txBody>
        </p:sp>
        <p:sp>
          <p:nvSpPr>
            <p:cNvPr id="28" name="Oval 27"/>
            <p:cNvSpPr/>
            <p:nvPr/>
          </p:nvSpPr>
          <p:spPr>
            <a:xfrm>
              <a:off x="791029" y="1788886"/>
              <a:ext cx="551542" cy="558800"/>
            </a:xfrm>
            <a:prstGeom prst="ellipse">
              <a:avLst/>
            </a:prstGeom>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 sz="1600" b="1" smtClean="0">
                  <a:solidFill>
                    <a:schemeClr val="accent2"/>
                  </a:solidFill>
                  <a:latin typeface="Times New Roman" panose="02020603050405020304" pitchFamily="18" charset="0"/>
                  <a:cs typeface="Times New Roman" panose="02020603050405020304" pitchFamily="18" charset="0"/>
                </a:rPr>
                <a:t>03</a:t>
              </a:r>
              <a:endParaRPr lang="en-US" sz="1600" b="1">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6335487" y="1788886"/>
            <a:ext cx="1422400" cy="1919514"/>
            <a:chOff x="791029" y="1788886"/>
            <a:chExt cx="1422400" cy="1919514"/>
          </a:xfrm>
        </p:grpSpPr>
        <p:sp>
          <p:nvSpPr>
            <p:cNvPr id="30" name="Flowchart: Alternate Process 29"/>
            <p:cNvSpPr/>
            <p:nvPr/>
          </p:nvSpPr>
          <p:spPr>
            <a:xfrm>
              <a:off x="914400" y="2068286"/>
              <a:ext cx="1299029" cy="1640114"/>
            </a:xfrm>
            <a:prstGeom prst="flowChartAlternateProcess">
              <a:avLst/>
            </a:prstGeom>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r>
                <a:rPr lang="en-US" sz="2800" smtClean="0">
                  <a:latin typeface="Times New Roman" panose="02020603050405020304" pitchFamily="18" charset="0"/>
                  <a:cs typeface="Times New Roman" panose="02020603050405020304" pitchFamily="18" charset="0"/>
                </a:rPr>
                <a:t>Chạy Demo</a:t>
              </a:r>
              <a:endParaRPr lang="en-US" sz="2400">
                <a:latin typeface="Times New Roman" panose="02020603050405020304" pitchFamily="18" charset="0"/>
                <a:cs typeface="Times New Roman" panose="02020603050405020304" pitchFamily="18" charset="0"/>
              </a:endParaRPr>
            </a:p>
          </p:txBody>
        </p:sp>
        <p:sp>
          <p:nvSpPr>
            <p:cNvPr id="31" name="Oval 30"/>
            <p:cNvSpPr/>
            <p:nvPr/>
          </p:nvSpPr>
          <p:spPr>
            <a:xfrm>
              <a:off x="791029" y="1788886"/>
              <a:ext cx="551542" cy="558800"/>
            </a:xfrm>
            <a:prstGeom prst="ellipse">
              <a:avLst/>
            </a:prstGeom>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 sz="1600" b="1" smtClean="0">
                  <a:solidFill>
                    <a:schemeClr val="accent2"/>
                  </a:solidFill>
                  <a:latin typeface="Times New Roman" panose="02020603050405020304" pitchFamily="18" charset="0"/>
                  <a:cs typeface="Times New Roman" panose="02020603050405020304" pitchFamily="18" charset="0"/>
                </a:rPr>
                <a:t>04</a:t>
              </a:r>
              <a:endParaRPr lang="en-US" sz="1600" b="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2692647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2024697" y="550735"/>
            <a:ext cx="2808000" cy="521400"/>
          </a:xfrm>
          <a:prstGeom prst="rect">
            <a:avLst/>
          </a:prstGeom>
        </p:spPr>
        <p:txBody>
          <a:bodyPr spcFirstLastPara="1" wrap="square" lIns="91425" tIns="91425" rIns="91425" bIns="91425" anchor="b" anchorCtr="0">
            <a:noAutofit/>
          </a:bodyPr>
          <a:lstStyle/>
          <a:p>
            <a:pPr marL="0" lvl="0" indent="0"/>
            <a:r>
              <a:rPr lang="en-US">
                <a:latin typeface="Times New Roman" panose="02020603050405020304" pitchFamily="18" charset="0"/>
                <a:cs typeface="Times New Roman" panose="02020603050405020304" pitchFamily="18" charset="0"/>
              </a:rPr>
              <a:t>Giới thiệu</a:t>
            </a:r>
          </a:p>
        </p:txBody>
      </p:sp>
      <p:sp>
        <p:nvSpPr>
          <p:cNvPr id="171" name="Google Shape;171;p35"/>
          <p:cNvSpPr txBox="1">
            <a:spLocks noGrp="1"/>
          </p:cNvSpPr>
          <p:nvPr>
            <p:ph type="body" idx="1"/>
          </p:nvPr>
        </p:nvSpPr>
        <p:spPr>
          <a:xfrm>
            <a:off x="1420821" y="1297238"/>
            <a:ext cx="2665200" cy="3695676"/>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smtClean="0"/>
              <a:t>      </a:t>
            </a:r>
            <a:r>
              <a:rPr lang="vi-VN" sz="1800" smtClean="0"/>
              <a:t>Gi</a:t>
            </a:r>
            <a:r>
              <a:rPr lang="en-US" sz="1800"/>
              <a:t>ả</a:t>
            </a:r>
            <a:r>
              <a:rPr lang="vi-VN" sz="1800" smtClean="0"/>
              <a:t>i t</a:t>
            </a:r>
            <a:r>
              <a:rPr lang="en-US" sz="1800" smtClean="0"/>
              <a:t>huậ</a:t>
            </a:r>
            <a:r>
              <a:rPr lang="vi-VN" sz="1800" smtClean="0"/>
              <a:t>t </a:t>
            </a:r>
            <a:r>
              <a:rPr lang="vi-VN" sz="1800"/>
              <a:t>Minimax </a:t>
            </a:r>
            <a:r>
              <a:rPr lang="vi-VN" sz="1800" smtClean="0"/>
              <a:t>s</a:t>
            </a:r>
            <a:r>
              <a:rPr lang="en-US" sz="1800"/>
              <a:t>ẽ</a:t>
            </a:r>
            <a:r>
              <a:rPr lang="vi-VN" sz="1800" smtClean="0"/>
              <a:t> </a:t>
            </a:r>
            <a:r>
              <a:rPr lang="vi-VN" sz="1800"/>
              <a:t>được </a:t>
            </a:r>
            <a:r>
              <a:rPr lang="en-US" sz="1800" smtClean="0"/>
              <a:t>á</a:t>
            </a:r>
            <a:r>
              <a:rPr lang="vi-VN" sz="1800" smtClean="0"/>
              <a:t>p d</a:t>
            </a:r>
            <a:r>
              <a:rPr lang="en-US" sz="1800"/>
              <a:t>ụ</a:t>
            </a:r>
            <a:r>
              <a:rPr lang="vi-VN" sz="1800" smtClean="0"/>
              <a:t>ng v</a:t>
            </a:r>
            <a:r>
              <a:rPr lang="en-US" sz="1800" smtClean="0"/>
              <a:t>ào</a:t>
            </a:r>
            <a:r>
              <a:rPr lang="vi-VN" sz="1800" smtClean="0"/>
              <a:t> </a:t>
            </a:r>
            <a:r>
              <a:rPr lang="vi-VN" sz="1800"/>
              <a:t>trong </a:t>
            </a:r>
            <a:r>
              <a:rPr lang="vi-VN" sz="1800" smtClean="0"/>
              <a:t>tr</a:t>
            </a:r>
            <a:r>
              <a:rPr lang="en-US" sz="1800"/>
              <a:t>ò</a:t>
            </a:r>
            <a:r>
              <a:rPr lang="vi-VN" sz="1800" smtClean="0"/>
              <a:t> </a:t>
            </a:r>
            <a:r>
              <a:rPr lang="vi-VN" sz="1800"/>
              <a:t>chơi </a:t>
            </a:r>
            <a:r>
              <a:rPr lang="en-US" sz="1800" smtClean="0"/>
              <a:t> đối kháng. </a:t>
            </a:r>
            <a:r>
              <a:rPr lang="vi-VN" sz="1800" smtClean="0"/>
              <a:t>Hai đ</a:t>
            </a:r>
            <a:r>
              <a:rPr lang="en-US" sz="1800" smtClean="0"/>
              <a:t>ối</a:t>
            </a:r>
            <a:r>
              <a:rPr lang="vi-VN" sz="1800" smtClean="0"/>
              <a:t> th</a:t>
            </a:r>
            <a:r>
              <a:rPr lang="en-US" sz="1800"/>
              <a:t>ủ</a:t>
            </a:r>
            <a:r>
              <a:rPr lang="vi-VN" sz="1800" smtClean="0"/>
              <a:t> </a:t>
            </a:r>
            <a:r>
              <a:rPr lang="vi-VN" sz="1800"/>
              <a:t>trong </a:t>
            </a:r>
            <a:r>
              <a:rPr lang="vi-VN" sz="1800" smtClean="0"/>
              <a:t>tr</a:t>
            </a:r>
            <a:r>
              <a:rPr lang="en-US" sz="1800" smtClean="0"/>
              <a:t>ò</a:t>
            </a:r>
            <a:r>
              <a:rPr lang="en-US" sz="1800"/>
              <a:t> </a:t>
            </a:r>
            <a:r>
              <a:rPr lang="vi-VN" sz="1800" smtClean="0"/>
              <a:t>chơi s</a:t>
            </a:r>
            <a:r>
              <a:rPr lang="en-US" sz="1800"/>
              <a:t>ẽ</a:t>
            </a:r>
            <a:r>
              <a:rPr lang="vi-VN" sz="1800" smtClean="0"/>
              <a:t> </a:t>
            </a:r>
            <a:r>
              <a:rPr lang="vi-VN" sz="1800"/>
              <a:t>được </a:t>
            </a:r>
            <a:r>
              <a:rPr lang="en-US" sz="1800" smtClean="0"/>
              <a:t>gọi</a:t>
            </a:r>
            <a:r>
              <a:rPr lang="vi-VN" sz="1800" smtClean="0"/>
              <a:t> l</a:t>
            </a:r>
            <a:r>
              <a:rPr lang="en-US" sz="1800"/>
              <a:t>à</a:t>
            </a:r>
            <a:r>
              <a:rPr lang="vi-VN" sz="1800" smtClean="0"/>
              <a:t> </a:t>
            </a:r>
            <a:r>
              <a:rPr lang="vi-VN" sz="1800"/>
              <a:t>MIN </a:t>
            </a:r>
            <a:r>
              <a:rPr lang="vi-VN" sz="1800" smtClean="0"/>
              <a:t>v</a:t>
            </a:r>
            <a:r>
              <a:rPr lang="en-US" sz="1800"/>
              <a:t>à</a:t>
            </a:r>
            <a:r>
              <a:rPr lang="vi-VN" sz="1800" smtClean="0"/>
              <a:t> </a:t>
            </a:r>
            <a:r>
              <a:rPr lang="vi-VN" sz="1800"/>
              <a:t>MAX </a:t>
            </a:r>
            <a:r>
              <a:rPr lang="en-US" sz="1800">
                <a:solidFill>
                  <a:srgbClr val="FF0000"/>
                </a:solidFill>
              </a:rPr>
              <a:t>.</a:t>
            </a:r>
            <a:endParaRPr lang="en-US" sz="1800" smtClean="0">
              <a:solidFill>
                <a:srgbClr val="FF0000"/>
              </a:solidFill>
            </a:endParaRPr>
          </a:p>
          <a:p>
            <a:pPr marL="0" lvl="0" indent="0" algn="just">
              <a:spcAft>
                <a:spcPts val="1600"/>
              </a:spcAft>
              <a:buNone/>
            </a:pPr>
            <a:r>
              <a:rPr lang="en-US" sz="1800" smtClean="0"/>
              <a:t>VD: </a:t>
            </a:r>
            <a:r>
              <a:rPr lang="vi-VN" sz="1800"/>
              <a:t> cờ </a:t>
            </a:r>
            <a:r>
              <a:rPr lang="vi-VN" sz="1800" smtClean="0"/>
              <a:t>tướng</a:t>
            </a:r>
            <a:r>
              <a:rPr lang="en-US" sz="1800" smtClean="0"/>
              <a:t>, cờ vua, caro,…..</a:t>
            </a:r>
            <a:endParaRPr sz="1800"/>
          </a:p>
        </p:txBody>
      </p:sp>
      <p:grpSp>
        <p:nvGrpSpPr>
          <p:cNvPr id="172" name="Google Shape;172;p35"/>
          <p:cNvGrpSpPr/>
          <p:nvPr/>
        </p:nvGrpSpPr>
        <p:grpSpPr>
          <a:xfrm>
            <a:off x="4641833" y="938585"/>
            <a:ext cx="3538546" cy="3266322"/>
            <a:chOff x="4641833" y="938585"/>
            <a:chExt cx="3538546" cy="3266322"/>
          </a:xfrm>
        </p:grpSpPr>
        <p:grpSp>
          <p:nvGrpSpPr>
            <p:cNvPr id="173" name="Google Shape;173;p35"/>
            <p:cNvGrpSpPr/>
            <p:nvPr/>
          </p:nvGrpSpPr>
          <p:grpSpPr>
            <a:xfrm>
              <a:off x="6451155" y="938585"/>
              <a:ext cx="1729224" cy="3266322"/>
              <a:chOff x="6451155" y="938585"/>
              <a:chExt cx="1729224" cy="3266322"/>
            </a:xfrm>
          </p:grpSpPr>
          <p:sp>
            <p:nvSpPr>
              <p:cNvPr id="174" name="Google Shape;174;p35"/>
              <p:cNvSpPr/>
              <p:nvPr/>
            </p:nvSpPr>
            <p:spPr>
              <a:xfrm>
                <a:off x="6451155" y="938585"/>
                <a:ext cx="1729224" cy="3266322"/>
              </a:xfrm>
              <a:custGeom>
                <a:avLst/>
                <a:gdLst/>
                <a:ahLst/>
                <a:cxnLst/>
                <a:rect l="l" t="t" r="r" b="b"/>
                <a:pathLst>
                  <a:path w="95855" h="181060" extrusionOk="0">
                    <a:moveTo>
                      <a:pt x="5122" y="1"/>
                    </a:moveTo>
                    <a:cubicBezTo>
                      <a:pt x="2285" y="1"/>
                      <a:pt x="0" y="2285"/>
                      <a:pt x="0" y="5123"/>
                    </a:cubicBezTo>
                    <a:lnTo>
                      <a:pt x="0" y="175938"/>
                    </a:lnTo>
                    <a:cubicBezTo>
                      <a:pt x="0" y="178775"/>
                      <a:pt x="2285" y="181060"/>
                      <a:pt x="5122" y="181060"/>
                    </a:cubicBezTo>
                    <a:lnTo>
                      <a:pt x="90734" y="181060"/>
                    </a:lnTo>
                    <a:cubicBezTo>
                      <a:pt x="93571" y="181060"/>
                      <a:pt x="95854" y="178775"/>
                      <a:pt x="95854" y="175938"/>
                    </a:cubicBezTo>
                    <a:lnTo>
                      <a:pt x="95854" y="5123"/>
                    </a:lnTo>
                    <a:cubicBezTo>
                      <a:pt x="95854" y="2285"/>
                      <a:pt x="93571" y="1"/>
                      <a:pt x="90734" y="1"/>
                    </a:cubicBezTo>
                    <a:close/>
                  </a:path>
                </a:pathLst>
              </a:custGeom>
              <a:gradFill>
                <a:gsLst>
                  <a:gs pos="0">
                    <a:schemeClr val="accent1"/>
                  </a:gs>
                  <a:gs pos="100000">
                    <a:schemeClr val="accent2"/>
                  </a:gs>
                </a:gsLst>
                <a:path path="circle">
                  <a:fillToRect r="100000" b="100000"/>
                </a:path>
                <a:tileRect l="-100000" t="-100000"/>
              </a:gra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5"/>
              <p:cNvSpPr/>
              <p:nvPr/>
            </p:nvSpPr>
            <p:spPr>
              <a:xfrm>
                <a:off x="7121124" y="1072135"/>
                <a:ext cx="389285" cy="46742"/>
              </a:xfrm>
              <a:custGeom>
                <a:avLst/>
                <a:gdLst/>
                <a:ahLst/>
                <a:cxnLst/>
                <a:rect l="l" t="t" r="r" b="b"/>
                <a:pathLst>
                  <a:path w="21579" h="2591" extrusionOk="0">
                    <a:moveTo>
                      <a:pt x="1296" y="0"/>
                    </a:moveTo>
                    <a:cubicBezTo>
                      <a:pt x="580" y="0"/>
                      <a:pt x="2" y="580"/>
                      <a:pt x="2" y="1296"/>
                    </a:cubicBezTo>
                    <a:cubicBezTo>
                      <a:pt x="0" y="2011"/>
                      <a:pt x="580" y="2590"/>
                      <a:pt x="1296" y="2590"/>
                    </a:cubicBezTo>
                    <a:lnTo>
                      <a:pt x="20284" y="2590"/>
                    </a:lnTo>
                    <a:cubicBezTo>
                      <a:pt x="20999" y="2590"/>
                      <a:pt x="21578" y="2011"/>
                      <a:pt x="21578" y="1296"/>
                    </a:cubicBezTo>
                    <a:cubicBezTo>
                      <a:pt x="21578" y="580"/>
                      <a:pt x="20999" y="0"/>
                      <a:pt x="20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7222347" y="3896748"/>
                <a:ext cx="186858" cy="186858"/>
              </a:xfrm>
              <a:custGeom>
                <a:avLst/>
                <a:gdLst/>
                <a:ahLst/>
                <a:cxnLst/>
                <a:rect l="l" t="t" r="r" b="b"/>
                <a:pathLst>
                  <a:path w="10358" h="10358" extrusionOk="0">
                    <a:moveTo>
                      <a:pt x="5179" y="0"/>
                    </a:moveTo>
                    <a:cubicBezTo>
                      <a:pt x="2319" y="0"/>
                      <a:pt x="0" y="2319"/>
                      <a:pt x="0" y="5179"/>
                    </a:cubicBezTo>
                    <a:cubicBezTo>
                      <a:pt x="0" y="8039"/>
                      <a:pt x="2319" y="10357"/>
                      <a:pt x="5179" y="10357"/>
                    </a:cubicBezTo>
                    <a:cubicBezTo>
                      <a:pt x="8038" y="10357"/>
                      <a:pt x="10358" y="8039"/>
                      <a:pt x="10358" y="5179"/>
                    </a:cubicBezTo>
                    <a:cubicBezTo>
                      <a:pt x="10358" y="2319"/>
                      <a:pt x="8038" y="0"/>
                      <a:pt x="5179" y="0"/>
                    </a:cubicBezTo>
                    <a:close/>
                  </a:path>
                </a:pathLst>
              </a:custGeom>
              <a:solidFill>
                <a:schemeClr val="dk1"/>
              </a:solidFill>
              <a:ln w="11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5"/>
            <p:cNvSpPr/>
            <p:nvPr/>
          </p:nvSpPr>
          <p:spPr>
            <a:xfrm>
              <a:off x="6528005" y="1297238"/>
              <a:ext cx="1575523" cy="2549016"/>
            </a:xfrm>
            <a:custGeom>
              <a:avLst/>
              <a:gdLst/>
              <a:ahLst/>
              <a:cxnLst/>
              <a:rect l="l" t="t" r="r" b="b"/>
              <a:pathLst>
                <a:path w="87335" h="141298" extrusionOk="0">
                  <a:moveTo>
                    <a:pt x="0" y="1"/>
                  </a:moveTo>
                  <a:lnTo>
                    <a:pt x="0" y="141298"/>
                  </a:lnTo>
                  <a:lnTo>
                    <a:pt x="87334" y="141298"/>
                  </a:lnTo>
                  <a:lnTo>
                    <a:pt x="87334" y="1"/>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35"/>
            <p:cNvGrpSpPr/>
            <p:nvPr/>
          </p:nvGrpSpPr>
          <p:grpSpPr>
            <a:xfrm>
              <a:off x="4641833" y="1913917"/>
              <a:ext cx="3461696" cy="1932337"/>
              <a:chOff x="9332533" y="1913917"/>
              <a:chExt cx="3461696" cy="1932337"/>
            </a:xfrm>
          </p:grpSpPr>
          <p:sp>
            <p:nvSpPr>
              <p:cNvPr id="179" name="Google Shape;179;p35"/>
              <p:cNvSpPr/>
              <p:nvPr/>
            </p:nvSpPr>
            <p:spPr>
              <a:xfrm>
                <a:off x="10627426" y="2128810"/>
                <a:ext cx="948291" cy="101511"/>
              </a:xfrm>
              <a:custGeom>
                <a:avLst/>
                <a:gdLst/>
                <a:ahLst/>
                <a:cxnLst/>
                <a:rect l="l" t="t" r="r" b="b"/>
                <a:pathLst>
                  <a:path w="52566" h="5627" fill="none" extrusionOk="0">
                    <a:moveTo>
                      <a:pt x="1" y="5626"/>
                    </a:moveTo>
                    <a:lnTo>
                      <a:pt x="16522" y="5626"/>
                    </a:lnTo>
                    <a:lnTo>
                      <a:pt x="23804" y="0"/>
                    </a:lnTo>
                    <a:lnTo>
                      <a:pt x="5256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5"/>
              <p:cNvSpPr/>
              <p:nvPr/>
            </p:nvSpPr>
            <p:spPr>
              <a:xfrm>
                <a:off x="10609513" y="2457192"/>
                <a:ext cx="1461763" cy="18"/>
              </a:xfrm>
              <a:custGeom>
                <a:avLst/>
                <a:gdLst/>
                <a:ahLst/>
                <a:cxnLst/>
                <a:rect l="l" t="t" r="r" b="b"/>
                <a:pathLst>
                  <a:path w="81029" h="1" fill="none" extrusionOk="0">
                    <a:moveTo>
                      <a:pt x="1" y="0"/>
                    </a:moveTo>
                    <a:lnTo>
                      <a:pt x="81028" y="0"/>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10627426" y="2690052"/>
                <a:ext cx="1336385" cy="274659"/>
              </a:xfrm>
              <a:custGeom>
                <a:avLst/>
                <a:gdLst/>
                <a:ahLst/>
                <a:cxnLst/>
                <a:rect l="l" t="t" r="r" b="b"/>
                <a:pathLst>
                  <a:path w="74079" h="15225" fill="none" extrusionOk="0">
                    <a:moveTo>
                      <a:pt x="1" y="0"/>
                    </a:moveTo>
                    <a:lnTo>
                      <a:pt x="11558" y="0"/>
                    </a:lnTo>
                    <a:lnTo>
                      <a:pt x="18177" y="6619"/>
                    </a:lnTo>
                    <a:lnTo>
                      <a:pt x="49917" y="6619"/>
                    </a:lnTo>
                    <a:lnTo>
                      <a:pt x="65142" y="15224"/>
                    </a:lnTo>
                    <a:lnTo>
                      <a:pt x="7407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10621455" y="2910934"/>
                <a:ext cx="924406" cy="128409"/>
              </a:xfrm>
              <a:custGeom>
                <a:avLst/>
                <a:gdLst/>
                <a:ahLst/>
                <a:cxnLst/>
                <a:rect l="l" t="t" r="r" b="b"/>
                <a:pathLst>
                  <a:path w="51242" h="7118" fill="none" extrusionOk="0">
                    <a:moveTo>
                      <a:pt x="1" y="1"/>
                    </a:moveTo>
                    <a:lnTo>
                      <a:pt x="5270" y="1"/>
                    </a:lnTo>
                    <a:lnTo>
                      <a:pt x="12385" y="7117"/>
                    </a:lnTo>
                    <a:lnTo>
                      <a:pt x="30390" y="7117"/>
                    </a:lnTo>
                    <a:lnTo>
                      <a:pt x="37424" y="85"/>
                    </a:lnTo>
                    <a:lnTo>
                      <a:pt x="5124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10829943" y="2316877"/>
                <a:ext cx="757716" cy="140333"/>
              </a:xfrm>
              <a:custGeom>
                <a:avLst/>
                <a:gdLst/>
                <a:ahLst/>
                <a:cxnLst/>
                <a:rect l="l" t="t" r="r" b="b"/>
                <a:pathLst>
                  <a:path w="42002" h="7779" fill="none" extrusionOk="0">
                    <a:moveTo>
                      <a:pt x="1" y="7778"/>
                    </a:moveTo>
                    <a:lnTo>
                      <a:pt x="7779" y="0"/>
                    </a:lnTo>
                    <a:lnTo>
                      <a:pt x="42001"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10835915" y="2690016"/>
                <a:ext cx="763687" cy="18"/>
              </a:xfrm>
              <a:custGeom>
                <a:avLst/>
                <a:gdLst/>
                <a:ahLst/>
                <a:cxnLst/>
                <a:rect l="l" t="t" r="r" b="b"/>
                <a:pathLst>
                  <a:path w="42333" h="1" fill="none" extrusionOk="0">
                    <a:moveTo>
                      <a:pt x="1" y="1"/>
                    </a:moveTo>
                    <a:lnTo>
                      <a:pt x="42332" y="1"/>
                    </a:lnTo>
                  </a:path>
                </a:pathLst>
              </a:custGeom>
              <a:noFill/>
              <a:ln w="166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9632538"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9611287"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9859283" y="1913917"/>
                <a:ext cx="35467" cy="159438"/>
              </a:xfrm>
              <a:custGeom>
                <a:avLst/>
                <a:gdLst/>
                <a:ahLst/>
                <a:cxnLst/>
                <a:rect l="l" t="t" r="r" b="b"/>
                <a:pathLst>
                  <a:path w="1966" h="8838" extrusionOk="0">
                    <a:moveTo>
                      <a:pt x="1" y="0"/>
                    </a:moveTo>
                    <a:lnTo>
                      <a:pt x="1" y="8837"/>
                    </a:lnTo>
                    <a:lnTo>
                      <a:pt x="1965" y="8837"/>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9838032" y="2025044"/>
                <a:ext cx="77969" cy="159456"/>
              </a:xfrm>
              <a:custGeom>
                <a:avLst/>
                <a:gdLst/>
                <a:ahLst/>
                <a:cxnLst/>
                <a:rect l="l" t="t" r="r" b="b"/>
                <a:pathLst>
                  <a:path w="4322" h="8839"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10086028"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10064777" y="2025044"/>
                <a:ext cx="77933" cy="159456"/>
              </a:xfrm>
              <a:custGeom>
                <a:avLst/>
                <a:gdLst/>
                <a:ahLst/>
                <a:cxnLst/>
                <a:rect l="l" t="t" r="r" b="b"/>
                <a:pathLst>
                  <a:path w="4320" h="8839"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10312773" y="1913917"/>
                <a:ext cx="35431" cy="159438"/>
              </a:xfrm>
              <a:custGeom>
                <a:avLst/>
                <a:gdLst/>
                <a:ahLst/>
                <a:cxnLst/>
                <a:rect l="l" t="t" r="r" b="b"/>
                <a:pathLst>
                  <a:path w="1964" h="8838" extrusionOk="0">
                    <a:moveTo>
                      <a:pt x="1" y="0"/>
                    </a:moveTo>
                    <a:lnTo>
                      <a:pt x="1" y="8837"/>
                    </a:lnTo>
                    <a:lnTo>
                      <a:pt x="1964" y="8837"/>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10291503" y="2025044"/>
                <a:ext cx="77951" cy="159456"/>
              </a:xfrm>
              <a:custGeom>
                <a:avLst/>
                <a:gdLst/>
                <a:ahLst/>
                <a:cxnLst/>
                <a:rect l="l" t="t" r="r" b="b"/>
                <a:pathLst>
                  <a:path w="4321" h="8839" extrusionOk="0">
                    <a:moveTo>
                      <a:pt x="0" y="1"/>
                    </a:moveTo>
                    <a:lnTo>
                      <a:pt x="0"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10312773"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10291521" y="2959029"/>
                <a:ext cx="77933" cy="159438"/>
              </a:xfrm>
              <a:custGeom>
                <a:avLst/>
                <a:gdLst/>
                <a:ahLst/>
                <a:cxnLst/>
                <a:rect l="l" t="t" r="r" b="b"/>
                <a:pathLst>
                  <a:path w="4320" h="8838" extrusionOk="0">
                    <a:moveTo>
                      <a:pt x="1" y="1"/>
                    </a:moveTo>
                    <a:lnTo>
                      <a:pt x="1" y="8838"/>
                    </a:lnTo>
                    <a:lnTo>
                      <a:pt x="4320" y="8838"/>
                    </a:lnTo>
                    <a:lnTo>
                      <a:pt x="4320"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10086028" y="3070173"/>
                <a:ext cx="35431" cy="159438"/>
              </a:xfrm>
              <a:custGeom>
                <a:avLst/>
                <a:gdLst/>
                <a:ahLst/>
                <a:cxnLst/>
                <a:rect l="l" t="t" r="r" b="b"/>
                <a:pathLst>
                  <a:path w="1964" h="8838" extrusionOk="0">
                    <a:moveTo>
                      <a:pt x="1" y="0"/>
                    </a:moveTo>
                    <a:lnTo>
                      <a:pt x="1" y="8838"/>
                    </a:lnTo>
                    <a:lnTo>
                      <a:pt x="1964" y="8838"/>
                    </a:lnTo>
                    <a:lnTo>
                      <a:pt x="1964"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1006477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9859283"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9838032"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9632538" y="3070173"/>
                <a:ext cx="35467" cy="159438"/>
              </a:xfrm>
              <a:custGeom>
                <a:avLst/>
                <a:gdLst/>
                <a:ahLst/>
                <a:cxnLst/>
                <a:rect l="l" t="t" r="r" b="b"/>
                <a:pathLst>
                  <a:path w="1966" h="8838" extrusionOk="0">
                    <a:moveTo>
                      <a:pt x="1" y="0"/>
                    </a:moveTo>
                    <a:lnTo>
                      <a:pt x="1" y="8838"/>
                    </a:lnTo>
                    <a:lnTo>
                      <a:pt x="1965" y="8838"/>
                    </a:lnTo>
                    <a:lnTo>
                      <a:pt x="1965"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9611287" y="2959029"/>
                <a:ext cx="77969" cy="159438"/>
              </a:xfrm>
              <a:custGeom>
                <a:avLst/>
                <a:gdLst/>
                <a:ahLst/>
                <a:cxnLst/>
                <a:rect l="l" t="t" r="r" b="b"/>
                <a:pathLst>
                  <a:path w="4322" h="8838" extrusionOk="0">
                    <a:moveTo>
                      <a:pt x="1" y="1"/>
                    </a:moveTo>
                    <a:lnTo>
                      <a:pt x="1" y="8838"/>
                    </a:lnTo>
                    <a:lnTo>
                      <a:pt x="4321" y="8838"/>
                    </a:lnTo>
                    <a:lnTo>
                      <a:pt x="4321"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10488807" y="2213923"/>
                <a:ext cx="159438" cy="35449"/>
              </a:xfrm>
              <a:custGeom>
                <a:avLst/>
                <a:gdLst/>
                <a:ahLst/>
                <a:cxnLst/>
                <a:rect l="l" t="t" r="r" b="b"/>
                <a:pathLst>
                  <a:path w="8838" h="1965" extrusionOk="0">
                    <a:moveTo>
                      <a:pt x="0" y="0"/>
                    </a:moveTo>
                    <a:lnTo>
                      <a:pt x="0" y="1965"/>
                    </a:lnTo>
                    <a:lnTo>
                      <a:pt x="8837" y="1965"/>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10377662" y="2192672"/>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10488807" y="2440667"/>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10377662" y="2419416"/>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10488807" y="2667412"/>
                <a:ext cx="159438" cy="35431"/>
              </a:xfrm>
              <a:custGeom>
                <a:avLst/>
                <a:gdLst/>
                <a:ahLst/>
                <a:cxnLst/>
                <a:rect l="l" t="t" r="r" b="b"/>
                <a:pathLst>
                  <a:path w="8838" h="1964" extrusionOk="0">
                    <a:moveTo>
                      <a:pt x="0" y="0"/>
                    </a:moveTo>
                    <a:lnTo>
                      <a:pt x="0" y="1963"/>
                    </a:lnTo>
                    <a:lnTo>
                      <a:pt x="8837" y="1963"/>
                    </a:lnTo>
                    <a:lnTo>
                      <a:pt x="8837"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10377662" y="2646161"/>
                <a:ext cx="159438" cy="77951"/>
              </a:xfrm>
              <a:custGeom>
                <a:avLst/>
                <a:gdLst/>
                <a:ahLst/>
                <a:cxnLst/>
                <a:rect l="l" t="t" r="r" b="b"/>
                <a:pathLst>
                  <a:path w="8838" h="4321" extrusionOk="0">
                    <a:moveTo>
                      <a:pt x="0" y="0"/>
                    </a:moveTo>
                    <a:lnTo>
                      <a:pt x="0"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10488807" y="2894121"/>
                <a:ext cx="159438" cy="35467"/>
              </a:xfrm>
              <a:custGeom>
                <a:avLst/>
                <a:gdLst/>
                <a:ahLst/>
                <a:cxnLst/>
                <a:rect l="l" t="t" r="r" b="b"/>
                <a:pathLst>
                  <a:path w="8838" h="1966" extrusionOk="0">
                    <a:moveTo>
                      <a:pt x="0" y="1"/>
                    </a:moveTo>
                    <a:lnTo>
                      <a:pt x="0" y="1965"/>
                    </a:lnTo>
                    <a:lnTo>
                      <a:pt x="8837" y="1965"/>
                    </a:lnTo>
                    <a:lnTo>
                      <a:pt x="8837"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377662" y="2872870"/>
                <a:ext cx="159438" cy="77969"/>
              </a:xfrm>
              <a:custGeom>
                <a:avLst/>
                <a:gdLst/>
                <a:ahLst/>
                <a:cxnLst/>
                <a:rect l="l" t="t" r="r" b="b"/>
                <a:pathLst>
                  <a:path w="8838" h="4322" extrusionOk="0">
                    <a:moveTo>
                      <a:pt x="0" y="1"/>
                    </a:moveTo>
                    <a:lnTo>
                      <a:pt x="0"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9332533" y="2894157"/>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9443678" y="2872870"/>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332533" y="2667412"/>
                <a:ext cx="159456" cy="35431"/>
              </a:xfrm>
              <a:custGeom>
                <a:avLst/>
                <a:gdLst/>
                <a:ahLst/>
                <a:cxnLst/>
                <a:rect l="l" t="t" r="r" b="b"/>
                <a:pathLst>
                  <a:path w="8839" h="1964" extrusionOk="0">
                    <a:moveTo>
                      <a:pt x="1" y="0"/>
                    </a:moveTo>
                    <a:lnTo>
                      <a:pt x="1" y="1963"/>
                    </a:lnTo>
                    <a:lnTo>
                      <a:pt x="8838" y="1963"/>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9443678" y="2646125"/>
                <a:ext cx="159438" cy="77969"/>
              </a:xfrm>
              <a:custGeom>
                <a:avLst/>
                <a:gdLst/>
                <a:ahLst/>
                <a:cxnLst/>
                <a:rect l="l" t="t" r="r" b="b"/>
                <a:pathLst>
                  <a:path w="8838" h="4322" extrusionOk="0">
                    <a:moveTo>
                      <a:pt x="1" y="1"/>
                    </a:moveTo>
                    <a:lnTo>
                      <a:pt x="1" y="4321"/>
                    </a:lnTo>
                    <a:lnTo>
                      <a:pt x="8838" y="4321"/>
                    </a:lnTo>
                    <a:lnTo>
                      <a:pt x="8838" y="1"/>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9332533" y="2440667"/>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9443678" y="2419416"/>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332533" y="2213923"/>
                <a:ext cx="159456" cy="35449"/>
              </a:xfrm>
              <a:custGeom>
                <a:avLst/>
                <a:gdLst/>
                <a:ahLst/>
                <a:cxnLst/>
                <a:rect l="l" t="t" r="r" b="b"/>
                <a:pathLst>
                  <a:path w="8839" h="1965" extrusionOk="0">
                    <a:moveTo>
                      <a:pt x="1" y="0"/>
                    </a:moveTo>
                    <a:lnTo>
                      <a:pt x="1" y="1965"/>
                    </a:lnTo>
                    <a:lnTo>
                      <a:pt x="8838" y="1965"/>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9443678" y="2192672"/>
                <a:ext cx="159438" cy="77951"/>
              </a:xfrm>
              <a:custGeom>
                <a:avLst/>
                <a:gdLst/>
                <a:ahLst/>
                <a:cxnLst/>
                <a:rect l="l" t="t" r="r" b="b"/>
                <a:pathLst>
                  <a:path w="8838" h="4321" extrusionOk="0">
                    <a:moveTo>
                      <a:pt x="1" y="0"/>
                    </a:moveTo>
                    <a:lnTo>
                      <a:pt x="1" y="4321"/>
                    </a:lnTo>
                    <a:lnTo>
                      <a:pt x="8838" y="4321"/>
                    </a:lnTo>
                    <a:lnTo>
                      <a:pt x="8838" y="0"/>
                    </a:lnTo>
                    <a:close/>
                  </a:path>
                </a:pathLst>
              </a:custGeom>
              <a:solidFill>
                <a:schemeClr val="accent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9545820" y="2126645"/>
                <a:ext cx="889137" cy="889137"/>
              </a:xfrm>
              <a:custGeom>
                <a:avLst/>
                <a:gdLst/>
                <a:ahLst/>
                <a:cxnLst/>
                <a:rect l="l" t="t" r="r" b="b"/>
                <a:pathLst>
                  <a:path w="49287" h="49287" extrusionOk="0">
                    <a:moveTo>
                      <a:pt x="4961" y="0"/>
                    </a:moveTo>
                    <a:cubicBezTo>
                      <a:pt x="2213" y="0"/>
                      <a:pt x="1" y="2212"/>
                      <a:pt x="1" y="4960"/>
                    </a:cubicBezTo>
                    <a:lnTo>
                      <a:pt x="1" y="44326"/>
                    </a:lnTo>
                    <a:cubicBezTo>
                      <a:pt x="1" y="47074"/>
                      <a:pt x="2213" y="49287"/>
                      <a:pt x="4961" y="49287"/>
                    </a:cubicBezTo>
                    <a:lnTo>
                      <a:pt x="44326" y="49287"/>
                    </a:lnTo>
                    <a:cubicBezTo>
                      <a:pt x="47075" y="49287"/>
                      <a:pt x="49286" y="47074"/>
                      <a:pt x="49286" y="44326"/>
                    </a:cubicBezTo>
                    <a:lnTo>
                      <a:pt x="49286" y="4960"/>
                    </a:lnTo>
                    <a:cubicBezTo>
                      <a:pt x="49286" y="2212"/>
                      <a:pt x="47075" y="0"/>
                      <a:pt x="44326" y="0"/>
                    </a:cubicBezTo>
                    <a:close/>
                  </a:path>
                </a:pathLst>
              </a:custGeom>
              <a:solidFill>
                <a:schemeClr val="dk2"/>
              </a:solidFill>
              <a:ln w="166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9661402" y="2585024"/>
                <a:ext cx="674894" cy="87909"/>
              </a:xfrm>
              <a:custGeom>
                <a:avLst/>
                <a:gdLst/>
                <a:ahLst/>
                <a:cxnLst/>
                <a:rect l="l" t="t" r="r" b="b"/>
                <a:pathLst>
                  <a:path w="37411" h="4873" extrusionOk="0">
                    <a:moveTo>
                      <a:pt x="2437" y="1"/>
                    </a:moveTo>
                    <a:cubicBezTo>
                      <a:pt x="1094" y="1"/>
                      <a:pt x="1" y="1094"/>
                      <a:pt x="1" y="2437"/>
                    </a:cubicBezTo>
                    <a:cubicBezTo>
                      <a:pt x="1" y="3779"/>
                      <a:pt x="1094" y="4872"/>
                      <a:pt x="2437" y="4872"/>
                    </a:cubicBezTo>
                    <a:lnTo>
                      <a:pt x="34974" y="4872"/>
                    </a:lnTo>
                    <a:cubicBezTo>
                      <a:pt x="36317" y="4872"/>
                      <a:pt x="37410" y="3779"/>
                      <a:pt x="37410" y="2437"/>
                    </a:cubicBezTo>
                    <a:cubicBezTo>
                      <a:pt x="37410" y="1094"/>
                      <a:pt x="36317" y="1"/>
                      <a:pt x="34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655377" y="2578998"/>
                <a:ext cx="686927" cy="99960"/>
              </a:xfrm>
              <a:custGeom>
                <a:avLst/>
                <a:gdLst/>
                <a:ahLst/>
                <a:cxnLst/>
                <a:rect l="l" t="t" r="r" b="b"/>
                <a:pathLst>
                  <a:path w="38078" h="5541" extrusionOk="0">
                    <a:moveTo>
                      <a:pt x="35308" y="668"/>
                    </a:moveTo>
                    <a:cubicBezTo>
                      <a:pt x="36470" y="668"/>
                      <a:pt x="37410" y="1610"/>
                      <a:pt x="37410" y="2771"/>
                    </a:cubicBezTo>
                    <a:cubicBezTo>
                      <a:pt x="37410" y="3932"/>
                      <a:pt x="36470" y="4874"/>
                      <a:pt x="35308" y="4874"/>
                    </a:cubicBezTo>
                    <a:lnTo>
                      <a:pt x="2771" y="4874"/>
                    </a:lnTo>
                    <a:cubicBezTo>
                      <a:pt x="1609" y="4874"/>
                      <a:pt x="668" y="3932"/>
                      <a:pt x="668" y="2771"/>
                    </a:cubicBezTo>
                    <a:cubicBezTo>
                      <a:pt x="668" y="1610"/>
                      <a:pt x="1609" y="668"/>
                      <a:pt x="2771" y="668"/>
                    </a:cubicBezTo>
                    <a:close/>
                    <a:moveTo>
                      <a:pt x="2771" y="1"/>
                    </a:moveTo>
                    <a:cubicBezTo>
                      <a:pt x="1241" y="1"/>
                      <a:pt x="1" y="1241"/>
                      <a:pt x="1" y="2771"/>
                    </a:cubicBezTo>
                    <a:cubicBezTo>
                      <a:pt x="1" y="4300"/>
                      <a:pt x="1241" y="5540"/>
                      <a:pt x="2771" y="5540"/>
                    </a:cubicBezTo>
                    <a:lnTo>
                      <a:pt x="35308" y="5540"/>
                    </a:lnTo>
                    <a:cubicBezTo>
                      <a:pt x="36838" y="5540"/>
                      <a:pt x="38078" y="4300"/>
                      <a:pt x="38078" y="2771"/>
                    </a:cubicBezTo>
                    <a:cubicBezTo>
                      <a:pt x="38078" y="1241"/>
                      <a:pt x="36838" y="1"/>
                      <a:pt x="353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9667428" y="2591049"/>
                <a:ext cx="490327" cy="75894"/>
              </a:xfrm>
              <a:custGeom>
                <a:avLst/>
                <a:gdLst/>
                <a:ahLst/>
                <a:cxnLst/>
                <a:rect l="l" t="t" r="r" b="b"/>
                <a:pathLst>
                  <a:path w="27180" h="4207" extrusionOk="0">
                    <a:moveTo>
                      <a:pt x="2894" y="0"/>
                    </a:moveTo>
                    <a:cubicBezTo>
                      <a:pt x="1296" y="0"/>
                      <a:pt x="0" y="942"/>
                      <a:pt x="0" y="2103"/>
                    </a:cubicBezTo>
                    <a:cubicBezTo>
                      <a:pt x="0" y="3264"/>
                      <a:pt x="1296" y="4206"/>
                      <a:pt x="2894" y="4206"/>
                    </a:cubicBezTo>
                    <a:lnTo>
                      <a:pt x="27180" y="4206"/>
                    </a:lnTo>
                    <a:lnTo>
                      <a:pt x="27180" y="0"/>
                    </a:lnTo>
                    <a:close/>
                  </a:path>
                </a:pathLst>
              </a:custGeom>
              <a:gradFill>
                <a:gsLst>
                  <a:gs pos="0">
                    <a:schemeClr val="accent1"/>
                  </a:gs>
                  <a:gs pos="100000">
                    <a:schemeClr val="accen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9733887" y="2464065"/>
                <a:ext cx="55347" cy="62148"/>
              </a:xfrm>
              <a:custGeom>
                <a:avLst/>
                <a:gdLst/>
                <a:ahLst/>
                <a:cxnLst/>
                <a:rect l="l" t="t" r="r" b="b"/>
                <a:pathLst>
                  <a:path w="3068" h="3445" extrusionOk="0">
                    <a:moveTo>
                      <a:pt x="1" y="0"/>
                    </a:moveTo>
                    <a:lnTo>
                      <a:pt x="1" y="1896"/>
                    </a:lnTo>
                    <a:cubicBezTo>
                      <a:pt x="1" y="2893"/>
                      <a:pt x="571" y="3444"/>
                      <a:pt x="1534" y="3444"/>
                    </a:cubicBezTo>
                    <a:cubicBezTo>
                      <a:pt x="2496" y="3444"/>
                      <a:pt x="3068" y="2893"/>
                      <a:pt x="3068" y="1896"/>
                    </a:cubicBezTo>
                    <a:lnTo>
                      <a:pt x="3068" y="0"/>
                    </a:lnTo>
                    <a:lnTo>
                      <a:pt x="2293" y="0"/>
                    </a:lnTo>
                    <a:lnTo>
                      <a:pt x="2293" y="1867"/>
                    </a:lnTo>
                    <a:cubicBezTo>
                      <a:pt x="2293" y="2510"/>
                      <a:pt x="2018" y="2777"/>
                      <a:pt x="1538" y="2777"/>
                    </a:cubicBezTo>
                    <a:cubicBezTo>
                      <a:pt x="1065" y="2777"/>
                      <a:pt x="784" y="2510"/>
                      <a:pt x="784" y="1867"/>
                    </a:cubicBez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9803215" y="2464065"/>
                <a:ext cx="52965" cy="61083"/>
              </a:xfrm>
              <a:custGeom>
                <a:avLst/>
                <a:gdLst/>
                <a:ahLst/>
                <a:cxnLst/>
                <a:rect l="l" t="t" r="r" b="b"/>
                <a:pathLst>
                  <a:path w="2936" h="3386" extrusionOk="0">
                    <a:moveTo>
                      <a:pt x="1421" y="639"/>
                    </a:moveTo>
                    <a:cubicBezTo>
                      <a:pt x="1900" y="639"/>
                      <a:pt x="2141" y="857"/>
                      <a:pt x="2141" y="1230"/>
                    </a:cubicBezTo>
                    <a:lnTo>
                      <a:pt x="2143" y="1230"/>
                    </a:lnTo>
                    <a:cubicBezTo>
                      <a:pt x="2143" y="1596"/>
                      <a:pt x="1901" y="1815"/>
                      <a:pt x="1421" y="1815"/>
                    </a:cubicBezTo>
                    <a:lnTo>
                      <a:pt x="784" y="1815"/>
                    </a:lnTo>
                    <a:lnTo>
                      <a:pt x="784" y="639"/>
                    </a:lnTo>
                    <a:close/>
                    <a:moveTo>
                      <a:pt x="0" y="0"/>
                    </a:moveTo>
                    <a:lnTo>
                      <a:pt x="0" y="3386"/>
                    </a:lnTo>
                    <a:lnTo>
                      <a:pt x="784" y="3386"/>
                    </a:lnTo>
                    <a:lnTo>
                      <a:pt x="784" y="2454"/>
                    </a:lnTo>
                    <a:lnTo>
                      <a:pt x="1466" y="2454"/>
                    </a:lnTo>
                    <a:cubicBezTo>
                      <a:pt x="2370" y="2454"/>
                      <a:pt x="2936" y="1984"/>
                      <a:pt x="2936" y="1230"/>
                    </a:cubicBezTo>
                    <a:cubicBezTo>
                      <a:pt x="2936" y="470"/>
                      <a:pt x="2371" y="0"/>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866228" y="2464065"/>
                <a:ext cx="61444" cy="61083"/>
              </a:xfrm>
              <a:custGeom>
                <a:avLst/>
                <a:gdLst/>
                <a:ahLst/>
                <a:cxnLst/>
                <a:rect l="l" t="t" r="r" b="b"/>
                <a:pathLst>
                  <a:path w="3406" h="3386" extrusionOk="0">
                    <a:moveTo>
                      <a:pt x="1501" y="643"/>
                    </a:moveTo>
                    <a:cubicBezTo>
                      <a:pt x="2172" y="643"/>
                      <a:pt x="2613" y="1045"/>
                      <a:pt x="2613" y="1693"/>
                    </a:cubicBezTo>
                    <a:cubicBezTo>
                      <a:pt x="2613" y="2342"/>
                      <a:pt x="2172" y="2743"/>
                      <a:pt x="1501" y="2743"/>
                    </a:cubicBezTo>
                    <a:lnTo>
                      <a:pt x="785" y="2743"/>
                    </a:lnTo>
                    <a:lnTo>
                      <a:pt x="785" y="643"/>
                    </a:lnTo>
                    <a:close/>
                    <a:moveTo>
                      <a:pt x="1" y="0"/>
                    </a:moveTo>
                    <a:lnTo>
                      <a:pt x="1" y="3386"/>
                    </a:lnTo>
                    <a:lnTo>
                      <a:pt x="1538" y="3386"/>
                    </a:lnTo>
                    <a:cubicBezTo>
                      <a:pt x="2646" y="3386"/>
                      <a:pt x="3406" y="2719"/>
                      <a:pt x="3406" y="1693"/>
                    </a:cubicBezTo>
                    <a:cubicBezTo>
                      <a:pt x="3406" y="668"/>
                      <a:pt x="2646" y="0"/>
                      <a:pt x="1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9929459" y="2464065"/>
                <a:ext cx="68516" cy="61083"/>
              </a:xfrm>
              <a:custGeom>
                <a:avLst/>
                <a:gdLst/>
                <a:ahLst/>
                <a:cxnLst/>
                <a:rect l="l" t="t" r="r" b="b"/>
                <a:pathLst>
                  <a:path w="3798" h="3386" extrusionOk="0">
                    <a:moveTo>
                      <a:pt x="1892" y="769"/>
                    </a:moveTo>
                    <a:lnTo>
                      <a:pt x="2427" y="2066"/>
                    </a:lnTo>
                    <a:lnTo>
                      <a:pt x="1354" y="2066"/>
                    </a:lnTo>
                    <a:lnTo>
                      <a:pt x="1892" y="769"/>
                    </a:lnTo>
                    <a:close/>
                    <a:moveTo>
                      <a:pt x="1510" y="0"/>
                    </a:moveTo>
                    <a:lnTo>
                      <a:pt x="1" y="3386"/>
                    </a:lnTo>
                    <a:lnTo>
                      <a:pt x="803" y="3386"/>
                    </a:lnTo>
                    <a:lnTo>
                      <a:pt x="1103" y="2660"/>
                    </a:lnTo>
                    <a:lnTo>
                      <a:pt x="2674" y="2660"/>
                    </a:lnTo>
                    <a:lnTo>
                      <a:pt x="2974" y="3386"/>
                    </a:lnTo>
                    <a:lnTo>
                      <a:pt x="3797" y="3386"/>
                    </a:lnTo>
                    <a:lnTo>
                      <a:pt x="22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9994385" y="2464065"/>
                <a:ext cx="53254" cy="61083"/>
              </a:xfrm>
              <a:custGeom>
                <a:avLst/>
                <a:gdLst/>
                <a:ahLst/>
                <a:cxnLst/>
                <a:rect l="l" t="t" r="r" b="b"/>
                <a:pathLst>
                  <a:path w="2952" h="3386" extrusionOk="0">
                    <a:moveTo>
                      <a:pt x="1" y="0"/>
                    </a:moveTo>
                    <a:lnTo>
                      <a:pt x="1" y="639"/>
                    </a:lnTo>
                    <a:lnTo>
                      <a:pt x="1084" y="639"/>
                    </a:lnTo>
                    <a:lnTo>
                      <a:pt x="1084" y="3386"/>
                    </a:lnTo>
                    <a:lnTo>
                      <a:pt x="1868" y="3386"/>
                    </a:lnTo>
                    <a:lnTo>
                      <a:pt x="1868" y="639"/>
                    </a:lnTo>
                    <a:lnTo>
                      <a:pt x="2952" y="639"/>
                    </a:lnTo>
                    <a:lnTo>
                      <a:pt x="29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10055234" y="2464065"/>
                <a:ext cx="14143" cy="61083"/>
              </a:xfrm>
              <a:custGeom>
                <a:avLst/>
                <a:gdLst/>
                <a:ahLst/>
                <a:cxnLst/>
                <a:rect l="l" t="t" r="r" b="b"/>
                <a:pathLst>
                  <a:path w="784" h="3386" extrusionOk="0">
                    <a:moveTo>
                      <a:pt x="0" y="0"/>
                    </a:moveTo>
                    <a:lnTo>
                      <a:pt x="0" y="3386"/>
                    </a:lnTo>
                    <a:lnTo>
                      <a:pt x="784" y="3386"/>
                    </a:lnTo>
                    <a:lnTo>
                      <a:pt x="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10083863" y="2464065"/>
                <a:ext cx="56032" cy="61083"/>
              </a:xfrm>
              <a:custGeom>
                <a:avLst/>
                <a:gdLst/>
                <a:ahLst/>
                <a:cxnLst/>
                <a:rect l="l" t="t" r="r" b="b"/>
                <a:pathLst>
                  <a:path w="3106" h="3386" extrusionOk="0">
                    <a:moveTo>
                      <a:pt x="1" y="0"/>
                    </a:moveTo>
                    <a:lnTo>
                      <a:pt x="1" y="3386"/>
                    </a:lnTo>
                    <a:lnTo>
                      <a:pt x="775" y="3386"/>
                    </a:lnTo>
                    <a:lnTo>
                      <a:pt x="775" y="1331"/>
                    </a:lnTo>
                    <a:lnTo>
                      <a:pt x="2462" y="3386"/>
                    </a:lnTo>
                    <a:lnTo>
                      <a:pt x="3105" y="3386"/>
                    </a:lnTo>
                    <a:lnTo>
                      <a:pt x="3105" y="0"/>
                    </a:lnTo>
                    <a:lnTo>
                      <a:pt x="2331" y="0"/>
                    </a:lnTo>
                    <a:lnTo>
                      <a:pt x="2331" y="2055"/>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150575" y="2463019"/>
                <a:ext cx="59171" cy="63194"/>
              </a:xfrm>
              <a:custGeom>
                <a:avLst/>
                <a:gdLst/>
                <a:ahLst/>
                <a:cxnLst/>
                <a:rect l="l" t="t" r="r" b="b"/>
                <a:pathLst>
                  <a:path w="3280" h="3503" extrusionOk="0">
                    <a:moveTo>
                      <a:pt x="1862" y="0"/>
                    </a:moveTo>
                    <a:cubicBezTo>
                      <a:pt x="784" y="0"/>
                      <a:pt x="0" y="731"/>
                      <a:pt x="0" y="1751"/>
                    </a:cubicBezTo>
                    <a:cubicBezTo>
                      <a:pt x="0" y="2771"/>
                      <a:pt x="784" y="3502"/>
                      <a:pt x="1847" y="3502"/>
                    </a:cubicBezTo>
                    <a:cubicBezTo>
                      <a:pt x="2331" y="3502"/>
                      <a:pt x="2844" y="3352"/>
                      <a:pt x="3216" y="3071"/>
                    </a:cubicBezTo>
                    <a:lnTo>
                      <a:pt x="3216" y="1697"/>
                    </a:lnTo>
                    <a:lnTo>
                      <a:pt x="2500" y="1697"/>
                    </a:lnTo>
                    <a:lnTo>
                      <a:pt x="2500" y="2689"/>
                    </a:lnTo>
                    <a:cubicBezTo>
                      <a:pt x="2303" y="2795"/>
                      <a:pt x="2104" y="2835"/>
                      <a:pt x="1891" y="2835"/>
                    </a:cubicBezTo>
                    <a:cubicBezTo>
                      <a:pt x="1243" y="2835"/>
                      <a:pt x="793" y="2385"/>
                      <a:pt x="793" y="1751"/>
                    </a:cubicBezTo>
                    <a:cubicBezTo>
                      <a:pt x="793" y="1108"/>
                      <a:pt x="1243" y="668"/>
                      <a:pt x="1900" y="668"/>
                    </a:cubicBezTo>
                    <a:cubicBezTo>
                      <a:pt x="2243" y="668"/>
                      <a:pt x="2530" y="789"/>
                      <a:pt x="2775" y="1050"/>
                    </a:cubicBezTo>
                    <a:lnTo>
                      <a:pt x="3279" y="585"/>
                    </a:lnTo>
                    <a:cubicBezTo>
                      <a:pt x="2950" y="203"/>
                      <a:pt x="2457" y="0"/>
                      <a:pt x="1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a:off x="1021829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2"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0241172" y="2508913"/>
                <a:ext cx="16958" cy="16958"/>
              </a:xfrm>
              <a:custGeom>
                <a:avLst/>
                <a:gdLst/>
                <a:ahLst/>
                <a:cxnLst/>
                <a:rect l="l" t="t" r="r" b="b"/>
                <a:pathLst>
                  <a:path w="940" h="940" extrusionOk="0">
                    <a:moveTo>
                      <a:pt x="470" y="0"/>
                    </a:moveTo>
                    <a:cubicBezTo>
                      <a:pt x="208" y="0"/>
                      <a:pt x="0" y="184"/>
                      <a:pt x="0" y="465"/>
                    </a:cubicBezTo>
                    <a:cubicBezTo>
                      <a:pt x="0" y="741"/>
                      <a:pt x="210" y="939"/>
                      <a:pt x="470" y="939"/>
                    </a:cubicBezTo>
                    <a:cubicBezTo>
                      <a:pt x="731" y="939"/>
                      <a:pt x="939" y="741"/>
                      <a:pt x="939" y="465"/>
                    </a:cubicBezTo>
                    <a:cubicBezTo>
                      <a:pt x="939" y="184"/>
                      <a:pt x="731"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10264047" y="2508913"/>
                <a:ext cx="16940" cy="16958"/>
              </a:xfrm>
              <a:custGeom>
                <a:avLst/>
                <a:gdLst/>
                <a:ahLst/>
                <a:cxnLst/>
                <a:rect l="l" t="t" r="r" b="b"/>
                <a:pathLst>
                  <a:path w="939" h="940" extrusionOk="0">
                    <a:moveTo>
                      <a:pt x="470" y="0"/>
                    </a:moveTo>
                    <a:cubicBezTo>
                      <a:pt x="209" y="0"/>
                      <a:pt x="1" y="184"/>
                      <a:pt x="1" y="465"/>
                    </a:cubicBezTo>
                    <a:cubicBezTo>
                      <a:pt x="1" y="741"/>
                      <a:pt x="209" y="939"/>
                      <a:pt x="470" y="939"/>
                    </a:cubicBezTo>
                    <a:cubicBezTo>
                      <a:pt x="731" y="939"/>
                      <a:pt x="939" y="741"/>
                      <a:pt x="939" y="465"/>
                    </a:cubicBezTo>
                    <a:cubicBezTo>
                      <a:pt x="939" y="184"/>
                      <a:pt x="732"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11325538" y="2989769"/>
                <a:ext cx="1468691" cy="856485"/>
              </a:xfrm>
              <a:custGeom>
                <a:avLst/>
                <a:gdLst/>
                <a:ahLst/>
                <a:cxnLst/>
                <a:rect l="l" t="t" r="r" b="b"/>
                <a:pathLst>
                  <a:path w="81413" h="47477" extrusionOk="0">
                    <a:moveTo>
                      <a:pt x="81412" y="0"/>
                    </a:moveTo>
                    <a:lnTo>
                      <a:pt x="0" y="47477"/>
                    </a:lnTo>
                    <a:lnTo>
                      <a:pt x="81412" y="47477"/>
                    </a:lnTo>
                    <a:lnTo>
                      <a:pt x="81412" y="0"/>
                    </a:lnTo>
                    <a:close/>
                  </a:path>
                </a:pathLst>
              </a:custGeom>
              <a:solidFill>
                <a:srgbClr val="FFFFFF">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10495013" y="2128810"/>
                <a:ext cx="1080704" cy="101511"/>
              </a:xfrm>
              <a:custGeom>
                <a:avLst/>
                <a:gdLst/>
                <a:ahLst/>
                <a:cxnLst/>
                <a:rect l="l" t="t" r="r" b="b"/>
                <a:pathLst>
                  <a:path w="59906" h="5627" fill="none" extrusionOk="0">
                    <a:moveTo>
                      <a:pt x="1" y="5626"/>
                    </a:moveTo>
                    <a:lnTo>
                      <a:pt x="19858" y="5626"/>
                    </a:lnTo>
                    <a:lnTo>
                      <a:pt x="27139" y="0"/>
                    </a:lnTo>
                    <a:lnTo>
                      <a:pt x="59905"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p:nvPr/>
            </p:nvSpPr>
            <p:spPr>
              <a:xfrm>
                <a:off x="11587443" y="2354130"/>
                <a:ext cx="387229" cy="102882"/>
              </a:xfrm>
              <a:custGeom>
                <a:avLst/>
                <a:gdLst/>
                <a:ahLst/>
                <a:cxnLst/>
                <a:rect l="l" t="t" r="r" b="b"/>
                <a:pathLst>
                  <a:path w="21465" h="5703" fill="none" extrusionOk="0">
                    <a:moveTo>
                      <a:pt x="1" y="5702"/>
                    </a:moveTo>
                    <a:lnTo>
                      <a:pt x="5702" y="1"/>
                    </a:lnTo>
                    <a:lnTo>
                      <a:pt x="2146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a:off x="10477099" y="2457192"/>
                <a:ext cx="1793302" cy="18"/>
              </a:xfrm>
              <a:custGeom>
                <a:avLst/>
                <a:gdLst/>
                <a:ahLst/>
                <a:cxnLst/>
                <a:rect l="l" t="t" r="r" b="b"/>
                <a:pathLst>
                  <a:path w="99407" h="1" fill="none" extrusionOk="0">
                    <a:moveTo>
                      <a:pt x="1" y="0"/>
                    </a:moveTo>
                    <a:lnTo>
                      <a:pt x="99406"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a:off x="11552373" y="2105484"/>
                <a:ext cx="46669" cy="46669"/>
              </a:xfrm>
              <a:custGeom>
                <a:avLst/>
                <a:gdLst/>
                <a:ahLst/>
                <a:cxnLst/>
                <a:rect l="l" t="t" r="r" b="b"/>
                <a:pathLst>
                  <a:path w="2587" h="2587" extrusionOk="0">
                    <a:moveTo>
                      <a:pt x="1293" y="0"/>
                    </a:moveTo>
                    <a:cubicBezTo>
                      <a:pt x="579" y="0"/>
                      <a:pt x="0" y="579"/>
                      <a:pt x="0" y="1293"/>
                    </a:cubicBezTo>
                    <a:cubicBezTo>
                      <a:pt x="0" y="2007"/>
                      <a:pt x="579" y="2586"/>
                      <a:pt x="1293" y="2586"/>
                    </a:cubicBezTo>
                    <a:cubicBezTo>
                      <a:pt x="2008" y="2586"/>
                      <a:pt x="2586" y="2007"/>
                      <a:pt x="2586" y="1293"/>
                    </a:cubicBezTo>
                    <a:cubicBezTo>
                      <a:pt x="2586" y="579"/>
                      <a:pt x="2008"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5"/>
              <p:cNvSpPr/>
              <p:nvPr/>
            </p:nvSpPr>
            <p:spPr>
              <a:xfrm>
                <a:off x="12249800" y="2429374"/>
                <a:ext cx="46669" cy="46669"/>
              </a:xfrm>
              <a:custGeom>
                <a:avLst/>
                <a:gdLst/>
                <a:ahLst/>
                <a:cxnLst/>
                <a:rect l="l" t="t" r="r" b="b"/>
                <a:pathLst>
                  <a:path w="2587" h="2587" extrusionOk="0">
                    <a:moveTo>
                      <a:pt x="1294" y="1"/>
                    </a:moveTo>
                    <a:cubicBezTo>
                      <a:pt x="581" y="1"/>
                      <a:pt x="1" y="579"/>
                      <a:pt x="1" y="1294"/>
                    </a:cubicBezTo>
                    <a:cubicBezTo>
                      <a:pt x="1" y="2008"/>
                      <a:pt x="581" y="2587"/>
                      <a:pt x="1294" y="2587"/>
                    </a:cubicBezTo>
                    <a:cubicBezTo>
                      <a:pt x="2009" y="2587"/>
                      <a:pt x="2587" y="2008"/>
                      <a:pt x="2587" y="1294"/>
                    </a:cubicBezTo>
                    <a:cubicBezTo>
                      <a:pt x="2587" y="579"/>
                      <a:pt x="2009"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11955188" y="2326312"/>
                <a:ext cx="48510" cy="46688"/>
              </a:xfrm>
              <a:custGeom>
                <a:avLst/>
                <a:gdLst/>
                <a:ahLst/>
                <a:cxnLst/>
                <a:rect l="l" t="t" r="r" b="b"/>
                <a:pathLst>
                  <a:path w="2689" h="2588" extrusionOk="0">
                    <a:moveTo>
                      <a:pt x="1396" y="0"/>
                    </a:moveTo>
                    <a:cubicBezTo>
                      <a:pt x="1060" y="0"/>
                      <a:pt x="729" y="132"/>
                      <a:pt x="481" y="380"/>
                    </a:cubicBezTo>
                    <a:cubicBezTo>
                      <a:pt x="111" y="750"/>
                      <a:pt x="0" y="1305"/>
                      <a:pt x="202" y="1789"/>
                    </a:cubicBezTo>
                    <a:cubicBezTo>
                      <a:pt x="402" y="2272"/>
                      <a:pt x="873" y="2587"/>
                      <a:pt x="1396" y="2587"/>
                    </a:cubicBezTo>
                    <a:cubicBezTo>
                      <a:pt x="2111" y="2587"/>
                      <a:pt x="2689" y="2008"/>
                      <a:pt x="2689" y="1294"/>
                    </a:cubicBezTo>
                    <a:cubicBezTo>
                      <a:pt x="2689" y="771"/>
                      <a:pt x="2374" y="300"/>
                      <a:pt x="1890" y="99"/>
                    </a:cubicBezTo>
                    <a:cubicBezTo>
                      <a:pt x="1730" y="32"/>
                      <a:pt x="1563"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11566895" y="2290250"/>
                <a:ext cx="46669" cy="46706"/>
              </a:xfrm>
              <a:custGeom>
                <a:avLst/>
                <a:gdLst/>
                <a:ahLst/>
                <a:cxnLst/>
                <a:rect l="l" t="t" r="r" b="b"/>
                <a:pathLst>
                  <a:path w="2587" h="2589" extrusionOk="0">
                    <a:moveTo>
                      <a:pt x="1294" y="1"/>
                    </a:moveTo>
                    <a:cubicBezTo>
                      <a:pt x="580" y="1"/>
                      <a:pt x="1" y="580"/>
                      <a:pt x="1" y="1294"/>
                    </a:cubicBezTo>
                    <a:cubicBezTo>
                      <a:pt x="1" y="2008"/>
                      <a:pt x="580" y="2588"/>
                      <a:pt x="1294" y="2588"/>
                    </a:cubicBezTo>
                    <a:cubicBezTo>
                      <a:pt x="2008" y="2588"/>
                      <a:pt x="2587" y="2008"/>
                      <a:pt x="2587" y="1294"/>
                    </a:cubicBezTo>
                    <a:cubicBezTo>
                      <a:pt x="2587" y="580"/>
                      <a:pt x="200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11581454" y="2661928"/>
                <a:ext cx="46669" cy="46669"/>
              </a:xfrm>
              <a:custGeom>
                <a:avLst/>
                <a:gdLst/>
                <a:ahLst/>
                <a:cxnLst/>
                <a:rect l="l" t="t" r="r" b="b"/>
                <a:pathLst>
                  <a:path w="2587" h="2587" extrusionOk="0">
                    <a:moveTo>
                      <a:pt x="1293" y="0"/>
                    </a:moveTo>
                    <a:cubicBezTo>
                      <a:pt x="578" y="0"/>
                      <a:pt x="0" y="580"/>
                      <a:pt x="0" y="1293"/>
                    </a:cubicBezTo>
                    <a:cubicBezTo>
                      <a:pt x="0" y="2008"/>
                      <a:pt x="578" y="2586"/>
                      <a:pt x="1293" y="2586"/>
                    </a:cubicBezTo>
                    <a:cubicBezTo>
                      <a:pt x="2006" y="2586"/>
                      <a:pt x="2586" y="2008"/>
                      <a:pt x="2586" y="1293"/>
                    </a:cubicBezTo>
                    <a:cubicBezTo>
                      <a:pt x="2586" y="580"/>
                      <a:pt x="2006"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11530256" y="2885822"/>
                <a:ext cx="48510" cy="46688"/>
              </a:xfrm>
              <a:custGeom>
                <a:avLst/>
                <a:gdLst/>
                <a:ahLst/>
                <a:cxnLst/>
                <a:rect l="l" t="t" r="r" b="b"/>
                <a:pathLst>
                  <a:path w="2689" h="2588" extrusionOk="0">
                    <a:moveTo>
                      <a:pt x="1395" y="1"/>
                    </a:moveTo>
                    <a:cubicBezTo>
                      <a:pt x="1059" y="1"/>
                      <a:pt x="728" y="132"/>
                      <a:pt x="481" y="380"/>
                    </a:cubicBezTo>
                    <a:cubicBezTo>
                      <a:pt x="112" y="750"/>
                      <a:pt x="1" y="1307"/>
                      <a:pt x="201" y="1789"/>
                    </a:cubicBezTo>
                    <a:cubicBezTo>
                      <a:pt x="401" y="2273"/>
                      <a:pt x="872" y="2587"/>
                      <a:pt x="1395" y="2587"/>
                    </a:cubicBezTo>
                    <a:cubicBezTo>
                      <a:pt x="2110" y="2587"/>
                      <a:pt x="2688" y="2008"/>
                      <a:pt x="2688" y="1294"/>
                    </a:cubicBezTo>
                    <a:cubicBezTo>
                      <a:pt x="2688" y="771"/>
                      <a:pt x="2373" y="300"/>
                      <a:pt x="1890" y="100"/>
                    </a:cubicBezTo>
                    <a:cubicBezTo>
                      <a:pt x="1730" y="33"/>
                      <a:pt x="1561" y="1"/>
                      <a:pt x="1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11946872" y="2938066"/>
                <a:ext cx="46669" cy="46669"/>
              </a:xfrm>
              <a:custGeom>
                <a:avLst/>
                <a:gdLst/>
                <a:ahLst/>
                <a:cxnLst/>
                <a:rect l="l" t="t" r="r" b="b"/>
                <a:pathLst>
                  <a:path w="2587" h="2587" extrusionOk="0">
                    <a:moveTo>
                      <a:pt x="1294" y="1"/>
                    </a:moveTo>
                    <a:cubicBezTo>
                      <a:pt x="579" y="1"/>
                      <a:pt x="1" y="580"/>
                      <a:pt x="1" y="1294"/>
                    </a:cubicBezTo>
                    <a:cubicBezTo>
                      <a:pt x="1" y="2008"/>
                      <a:pt x="579" y="2587"/>
                      <a:pt x="1294" y="2587"/>
                    </a:cubicBezTo>
                    <a:cubicBezTo>
                      <a:pt x="2007" y="2587"/>
                      <a:pt x="2587" y="2008"/>
                      <a:pt x="2587" y="1294"/>
                    </a:cubicBezTo>
                    <a:cubicBezTo>
                      <a:pt x="2587" y="580"/>
                      <a:pt x="2007"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10495013" y="2690052"/>
                <a:ext cx="1468799" cy="274659"/>
              </a:xfrm>
              <a:custGeom>
                <a:avLst/>
                <a:gdLst/>
                <a:ahLst/>
                <a:cxnLst/>
                <a:rect l="l" t="t" r="r" b="b"/>
                <a:pathLst>
                  <a:path w="81419" h="15225" fill="none" extrusionOk="0">
                    <a:moveTo>
                      <a:pt x="1" y="0"/>
                    </a:moveTo>
                    <a:lnTo>
                      <a:pt x="14895" y="0"/>
                    </a:lnTo>
                    <a:lnTo>
                      <a:pt x="21514" y="6619"/>
                    </a:lnTo>
                    <a:lnTo>
                      <a:pt x="57257" y="6619"/>
                    </a:lnTo>
                    <a:lnTo>
                      <a:pt x="72482" y="15224"/>
                    </a:lnTo>
                    <a:lnTo>
                      <a:pt x="81418" y="15224"/>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10489041" y="2910934"/>
                <a:ext cx="1056819" cy="128409"/>
              </a:xfrm>
              <a:custGeom>
                <a:avLst/>
                <a:gdLst/>
                <a:ahLst/>
                <a:cxnLst/>
                <a:rect l="l" t="t" r="r" b="b"/>
                <a:pathLst>
                  <a:path w="58582" h="7118" fill="none" extrusionOk="0">
                    <a:moveTo>
                      <a:pt x="1" y="1"/>
                    </a:moveTo>
                    <a:lnTo>
                      <a:pt x="8605" y="1"/>
                    </a:lnTo>
                    <a:lnTo>
                      <a:pt x="15722" y="7117"/>
                    </a:lnTo>
                    <a:lnTo>
                      <a:pt x="37730" y="7117"/>
                    </a:lnTo>
                    <a:lnTo>
                      <a:pt x="44764" y="85"/>
                    </a:lnTo>
                    <a:lnTo>
                      <a:pt x="58581" y="85"/>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10757729" y="2316877"/>
                <a:ext cx="829930" cy="140333"/>
              </a:xfrm>
              <a:custGeom>
                <a:avLst/>
                <a:gdLst/>
                <a:ahLst/>
                <a:cxnLst/>
                <a:rect l="l" t="t" r="r" b="b"/>
                <a:pathLst>
                  <a:path w="46005" h="7779" fill="none" extrusionOk="0">
                    <a:moveTo>
                      <a:pt x="1" y="7778"/>
                    </a:moveTo>
                    <a:lnTo>
                      <a:pt x="7777" y="0"/>
                    </a:lnTo>
                    <a:lnTo>
                      <a:pt x="46004" y="0"/>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0763700" y="2690016"/>
                <a:ext cx="835901" cy="18"/>
              </a:xfrm>
              <a:custGeom>
                <a:avLst/>
                <a:gdLst/>
                <a:ahLst/>
                <a:cxnLst/>
                <a:rect l="l" t="t" r="r" b="b"/>
                <a:pathLst>
                  <a:path w="46336" h="1" fill="none" extrusionOk="0">
                    <a:moveTo>
                      <a:pt x="1" y="1"/>
                    </a:moveTo>
                    <a:lnTo>
                      <a:pt x="46335" y="1"/>
                    </a:lnTo>
                  </a:path>
                </a:pathLst>
              </a:custGeom>
              <a:noFill/>
              <a:ln w="166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Oval 1"/>
          <p:cNvSpPr/>
          <p:nvPr/>
        </p:nvSpPr>
        <p:spPr>
          <a:xfrm>
            <a:off x="1132115" y="439334"/>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mtClean="0">
                <a:latin typeface="Times New Roman" panose="02020603050405020304" pitchFamily="18" charset="0"/>
                <a:cs typeface="Times New Roman" panose="02020603050405020304" pitchFamily="18" charset="0"/>
              </a:rPr>
              <a:t>1</a:t>
            </a:r>
            <a:endParaRPr lang="en-US" sz="3200" b="1">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Title 3"/>
          <p:cNvSpPr>
            <a:spLocks noGrp="1"/>
          </p:cNvSpPr>
          <p:nvPr>
            <p:ph type="title"/>
          </p:nvPr>
        </p:nvSpPr>
        <p:spPr>
          <a:xfrm>
            <a:off x="1168400" y="211971"/>
            <a:ext cx="4586871" cy="665010"/>
          </a:xfrm>
        </p:spPr>
        <p:txBody>
          <a:bodyPr/>
          <a:lstStyle/>
          <a:p>
            <a:pPr lvl="0" algn="l"/>
            <a:r>
              <a:rPr lang="en-US" sz="3200">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tích</a:t>
            </a:r>
            <a:r>
              <a:rPr lang="en-US">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ví</a:t>
            </a:r>
            <a:r>
              <a:rPr lang="en-US">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dụ Minimax</a:t>
            </a:r>
            <a:endParaRPr lang="en-US"/>
          </a:p>
        </p:txBody>
      </p:sp>
      <p:sp>
        <p:nvSpPr>
          <p:cNvPr id="9" name="Oval 8"/>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Times New Roman" panose="02020603050405020304" pitchFamily="18" charset="0"/>
                <a:cs typeface="Times New Roman" panose="02020603050405020304" pitchFamily="18" charset="0"/>
              </a:rPr>
              <a:t>2</a:t>
            </a:r>
          </a:p>
        </p:txBody>
      </p:sp>
      <p:sp>
        <p:nvSpPr>
          <p:cNvPr id="10" name="Google Shape;171;p35"/>
          <p:cNvSpPr txBox="1">
            <a:spLocks/>
          </p:cNvSpPr>
          <p:nvPr/>
        </p:nvSpPr>
        <p:spPr>
          <a:xfrm>
            <a:off x="565700" y="955680"/>
            <a:ext cx="2665200" cy="672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vi-VN" smtClean="0"/>
              <a:t>      </a:t>
            </a:r>
            <a:r>
              <a:rPr lang="en-US" sz="2800" b="1" smtClean="0">
                <a:latin typeface="Times New Roman" panose="02020603050405020304" pitchFamily="18" charset="0"/>
                <a:cs typeface="Times New Roman" panose="02020603050405020304" pitchFamily="18" charset="0"/>
              </a:rPr>
              <a:t>Ví dụ: </a:t>
            </a:r>
            <a:endParaRPr lang="vi-VN" b="1">
              <a:latin typeface="Times New Roman" panose="02020603050405020304" pitchFamily="18" charset="0"/>
              <a:cs typeface="Times New Roman" panose="02020603050405020304" pitchFamily="18" charset="0"/>
            </a:endParaRPr>
          </a:p>
        </p:txBody>
      </p:sp>
      <p:sp>
        <p:nvSpPr>
          <p:cNvPr id="6" name="Oval 5"/>
          <p:cNvSpPr/>
          <p:nvPr/>
        </p:nvSpPr>
        <p:spPr>
          <a:xfrm>
            <a:off x="4279456" y="143937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6" name="Oval 25"/>
          <p:cNvSpPr/>
          <p:nvPr/>
        </p:nvSpPr>
        <p:spPr>
          <a:xfrm>
            <a:off x="4279456" y="2343768"/>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27" name="Oval 26"/>
          <p:cNvSpPr/>
          <p:nvPr/>
        </p:nvSpPr>
        <p:spPr>
          <a:xfrm>
            <a:off x="6427571" y="2343768"/>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3</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8" name="Oval 27"/>
          <p:cNvSpPr/>
          <p:nvPr/>
        </p:nvSpPr>
        <p:spPr>
          <a:xfrm>
            <a:off x="2131341" y="2371568"/>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9" name="Oval 28"/>
          <p:cNvSpPr/>
          <p:nvPr/>
        </p:nvSpPr>
        <p:spPr>
          <a:xfrm>
            <a:off x="1282256"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0" name="Oval 29"/>
          <p:cNvSpPr/>
          <p:nvPr/>
        </p:nvSpPr>
        <p:spPr>
          <a:xfrm>
            <a:off x="2814985"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8</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1" name="Oval 30"/>
          <p:cNvSpPr/>
          <p:nvPr/>
        </p:nvSpPr>
        <p:spPr>
          <a:xfrm>
            <a:off x="866341"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32" name="Oval 31"/>
          <p:cNvSpPr/>
          <p:nvPr/>
        </p:nvSpPr>
        <p:spPr>
          <a:xfrm>
            <a:off x="1690342"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3" name="Oval 32"/>
          <p:cNvSpPr/>
          <p:nvPr/>
        </p:nvSpPr>
        <p:spPr>
          <a:xfrm>
            <a:off x="2399070" y="407945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8</a:t>
            </a:r>
          </a:p>
        </p:txBody>
      </p:sp>
      <p:sp>
        <p:nvSpPr>
          <p:cNvPr id="34" name="Oval 33"/>
          <p:cNvSpPr/>
          <p:nvPr/>
        </p:nvSpPr>
        <p:spPr>
          <a:xfrm>
            <a:off x="3223071" y="407945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6</a:t>
            </a:r>
          </a:p>
        </p:txBody>
      </p:sp>
      <p:sp>
        <p:nvSpPr>
          <p:cNvPr id="35" name="Oval 34"/>
          <p:cNvSpPr/>
          <p:nvPr/>
        </p:nvSpPr>
        <p:spPr>
          <a:xfrm>
            <a:off x="3755178" y="317628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36" name="Oval 35"/>
          <p:cNvSpPr/>
          <p:nvPr/>
        </p:nvSpPr>
        <p:spPr>
          <a:xfrm>
            <a:off x="4695371" y="315931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9</a:t>
            </a:r>
          </a:p>
        </p:txBody>
      </p:sp>
      <p:sp>
        <p:nvSpPr>
          <p:cNvPr id="37" name="Oval 36"/>
          <p:cNvSpPr/>
          <p:nvPr/>
        </p:nvSpPr>
        <p:spPr>
          <a:xfrm>
            <a:off x="5827853" y="3150826"/>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9</a:t>
            </a:r>
          </a:p>
        </p:txBody>
      </p:sp>
      <p:sp>
        <p:nvSpPr>
          <p:cNvPr id="38" name="Oval 37"/>
          <p:cNvSpPr/>
          <p:nvPr/>
        </p:nvSpPr>
        <p:spPr>
          <a:xfrm>
            <a:off x="7168293" y="315931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3</a:t>
            </a:r>
          </a:p>
        </p:txBody>
      </p:sp>
      <p:sp>
        <p:nvSpPr>
          <p:cNvPr id="39" name="Oval 38"/>
          <p:cNvSpPr/>
          <p:nvPr/>
        </p:nvSpPr>
        <p:spPr>
          <a:xfrm>
            <a:off x="5163886" y="407944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7</a:t>
            </a:r>
          </a:p>
        </p:txBody>
      </p:sp>
      <p:sp>
        <p:nvSpPr>
          <p:cNvPr id="40" name="Oval 39"/>
          <p:cNvSpPr/>
          <p:nvPr/>
        </p:nvSpPr>
        <p:spPr>
          <a:xfrm>
            <a:off x="5809702" y="407312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1</a:t>
            </a:r>
          </a:p>
        </p:txBody>
      </p:sp>
      <p:sp>
        <p:nvSpPr>
          <p:cNvPr id="41" name="Oval 40"/>
          <p:cNvSpPr/>
          <p:nvPr/>
        </p:nvSpPr>
        <p:spPr>
          <a:xfrm>
            <a:off x="6455518" y="409009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9</a:t>
            </a:r>
          </a:p>
        </p:txBody>
      </p:sp>
      <p:cxnSp>
        <p:nvCxnSpPr>
          <p:cNvPr id="256" name="Straight Arrow Connector 255"/>
          <p:cNvCxnSpPr>
            <a:stCxn id="6" idx="5"/>
            <a:endCxn id="27" idx="1"/>
          </p:cNvCxnSpPr>
          <p:nvPr/>
        </p:nvCxnSpPr>
        <p:spPr>
          <a:xfrm>
            <a:off x="4634462" y="1761141"/>
            <a:ext cx="1854018" cy="6378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6" idx="4"/>
            <a:endCxn id="26" idx="0"/>
          </p:cNvCxnSpPr>
          <p:nvPr/>
        </p:nvCxnSpPr>
        <p:spPr>
          <a:xfrm>
            <a:off x="4487414" y="1816348"/>
            <a:ext cx="0" cy="52742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6" idx="3"/>
            <a:endCxn id="28" idx="7"/>
          </p:cNvCxnSpPr>
          <p:nvPr/>
        </p:nvCxnSpPr>
        <p:spPr>
          <a:xfrm flipH="1">
            <a:off x="2486347" y="1761141"/>
            <a:ext cx="1854018" cy="6656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30" idx="4"/>
            <a:endCxn id="34" idx="0"/>
          </p:cNvCxnSpPr>
          <p:nvPr/>
        </p:nvCxnSpPr>
        <p:spPr>
          <a:xfrm>
            <a:off x="3022943" y="3536290"/>
            <a:ext cx="408086" cy="5431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30" idx="4"/>
            <a:endCxn id="33" idx="7"/>
          </p:cNvCxnSpPr>
          <p:nvPr/>
        </p:nvCxnSpPr>
        <p:spPr>
          <a:xfrm flipH="1">
            <a:off x="2754076" y="3536290"/>
            <a:ext cx="268867" cy="59836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a:stCxn id="26" idx="4"/>
            <a:endCxn id="36" idx="0"/>
          </p:cNvCxnSpPr>
          <p:nvPr/>
        </p:nvCxnSpPr>
        <p:spPr>
          <a:xfrm>
            <a:off x="4487414" y="2720743"/>
            <a:ext cx="415915" cy="43857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4"/>
            <a:endCxn id="35" idx="7"/>
          </p:cNvCxnSpPr>
          <p:nvPr/>
        </p:nvCxnSpPr>
        <p:spPr>
          <a:xfrm flipH="1">
            <a:off x="4110184" y="2720743"/>
            <a:ext cx="377230" cy="51074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4"/>
            <a:endCxn id="37" idx="0"/>
          </p:cNvCxnSpPr>
          <p:nvPr/>
        </p:nvCxnSpPr>
        <p:spPr>
          <a:xfrm flipH="1">
            <a:off x="6035811" y="2720743"/>
            <a:ext cx="599718" cy="430083"/>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4"/>
            <a:endCxn id="39" idx="0"/>
          </p:cNvCxnSpPr>
          <p:nvPr/>
        </p:nvCxnSpPr>
        <p:spPr>
          <a:xfrm flipH="1">
            <a:off x="5371844" y="3536287"/>
            <a:ext cx="648299" cy="54316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40" idx="0"/>
          </p:cNvCxnSpPr>
          <p:nvPr/>
        </p:nvCxnSpPr>
        <p:spPr>
          <a:xfrm flipH="1">
            <a:off x="6017660" y="3536287"/>
            <a:ext cx="2483" cy="5368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4"/>
            <a:endCxn id="41" idx="0"/>
          </p:cNvCxnSpPr>
          <p:nvPr/>
        </p:nvCxnSpPr>
        <p:spPr>
          <a:xfrm>
            <a:off x="6020143" y="3536287"/>
            <a:ext cx="643333" cy="55380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4"/>
            <a:endCxn id="38" idx="0"/>
          </p:cNvCxnSpPr>
          <p:nvPr/>
        </p:nvCxnSpPr>
        <p:spPr>
          <a:xfrm>
            <a:off x="6635529" y="2720743"/>
            <a:ext cx="740722" cy="43856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8" idx="4"/>
            <a:endCxn id="29" idx="0"/>
          </p:cNvCxnSpPr>
          <p:nvPr/>
        </p:nvCxnSpPr>
        <p:spPr>
          <a:xfrm flipH="1">
            <a:off x="1490214" y="2748543"/>
            <a:ext cx="849085"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8" idx="4"/>
            <a:endCxn id="30" idx="0"/>
          </p:cNvCxnSpPr>
          <p:nvPr/>
        </p:nvCxnSpPr>
        <p:spPr>
          <a:xfrm>
            <a:off x="2339299" y="2748543"/>
            <a:ext cx="683644"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9" idx="4"/>
            <a:endCxn id="31" idx="0"/>
          </p:cNvCxnSpPr>
          <p:nvPr/>
        </p:nvCxnSpPr>
        <p:spPr>
          <a:xfrm flipH="1">
            <a:off x="1074299" y="3536290"/>
            <a:ext cx="415915"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9" idx="4"/>
            <a:endCxn id="32" idx="0"/>
          </p:cNvCxnSpPr>
          <p:nvPr/>
        </p:nvCxnSpPr>
        <p:spPr>
          <a:xfrm>
            <a:off x="1490214" y="3536290"/>
            <a:ext cx="408086"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171;p35"/>
          <p:cNvSpPr txBox="1">
            <a:spLocks/>
          </p:cNvSpPr>
          <p:nvPr/>
        </p:nvSpPr>
        <p:spPr>
          <a:xfrm>
            <a:off x="8230729" y="4073121"/>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6" name="Google Shape;171;p35"/>
          <p:cNvSpPr txBox="1">
            <a:spLocks/>
          </p:cNvSpPr>
          <p:nvPr/>
        </p:nvSpPr>
        <p:spPr>
          <a:xfrm>
            <a:off x="8230729" y="2325426"/>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7" name="Google Shape;171;p35"/>
          <p:cNvSpPr txBox="1">
            <a:spLocks/>
          </p:cNvSpPr>
          <p:nvPr/>
        </p:nvSpPr>
        <p:spPr>
          <a:xfrm>
            <a:off x="8230729" y="313014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98" name="Google Shape;171;p35"/>
          <p:cNvSpPr txBox="1">
            <a:spLocks/>
          </p:cNvSpPr>
          <p:nvPr/>
        </p:nvSpPr>
        <p:spPr>
          <a:xfrm>
            <a:off x="8230729" y="134709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42" name="Rectangle 41"/>
          <p:cNvSpPr/>
          <p:nvPr/>
        </p:nvSpPr>
        <p:spPr>
          <a:xfrm>
            <a:off x="2438416" y="2939203"/>
            <a:ext cx="389850" cy="400110"/>
          </a:xfrm>
          <a:prstGeom prst="rect">
            <a:avLst/>
          </a:prstGeom>
        </p:spPr>
        <p:txBody>
          <a:bodyPr wrap="non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1133215" y="2795293"/>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46" name="Rectangle 45"/>
          <p:cNvSpPr/>
          <p:nvPr/>
        </p:nvSpPr>
        <p:spPr>
          <a:xfrm>
            <a:off x="5612038" y="2800672"/>
            <a:ext cx="389850" cy="400110"/>
          </a:xfrm>
          <a:prstGeom prst="rect">
            <a:avLst/>
          </a:prstGeom>
        </p:spPr>
        <p:txBody>
          <a:bodyPr wrap="non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48" name="Rectangle 47"/>
          <p:cNvSpPr/>
          <p:nvPr/>
        </p:nvSpPr>
        <p:spPr>
          <a:xfrm>
            <a:off x="3976168" y="1103154"/>
            <a:ext cx="389850" cy="400110"/>
          </a:xfrm>
          <a:prstGeom prst="rect">
            <a:avLst/>
          </a:prstGeom>
        </p:spPr>
        <p:txBody>
          <a:bodyPr wrap="non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50" name="Google Shape;171;p35"/>
          <p:cNvSpPr txBox="1">
            <a:spLocks/>
          </p:cNvSpPr>
          <p:nvPr/>
        </p:nvSpPr>
        <p:spPr>
          <a:xfrm>
            <a:off x="1923383" y="1994593"/>
            <a:ext cx="363143"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a:t>
            </a:r>
            <a:endParaRPr lang="vi-VN" sz="2000" b="1">
              <a:latin typeface="Times New Roman" panose="02020603050405020304" pitchFamily="18" charset="0"/>
              <a:cs typeface="Times New Roman" panose="02020603050405020304" pitchFamily="18" charset="0"/>
            </a:endParaRPr>
          </a:p>
        </p:txBody>
      </p:sp>
      <p:sp>
        <p:nvSpPr>
          <p:cNvPr id="52" name="Google Shape;171;p35"/>
          <p:cNvSpPr txBox="1">
            <a:spLocks/>
          </p:cNvSpPr>
          <p:nvPr/>
        </p:nvSpPr>
        <p:spPr>
          <a:xfrm>
            <a:off x="4002875" y="2018144"/>
            <a:ext cx="363143"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a:t>
            </a:r>
            <a:endParaRPr lang="vi-VN" sz="2000" b="1">
              <a:latin typeface="Times New Roman" panose="02020603050405020304" pitchFamily="18" charset="0"/>
              <a:cs typeface="Times New Roman" panose="02020603050405020304" pitchFamily="18" charset="0"/>
            </a:endParaRPr>
          </a:p>
        </p:txBody>
      </p:sp>
      <p:sp>
        <p:nvSpPr>
          <p:cNvPr id="54" name="Google Shape;171;p35"/>
          <p:cNvSpPr txBox="1">
            <a:spLocks/>
          </p:cNvSpPr>
          <p:nvPr/>
        </p:nvSpPr>
        <p:spPr>
          <a:xfrm>
            <a:off x="6256048" y="1936456"/>
            <a:ext cx="363143"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a:t>
            </a:r>
            <a:endParaRPr lang="vi-VN" sz="2000" b="1">
              <a:latin typeface="Times New Roman" panose="02020603050405020304" pitchFamily="18" charset="0"/>
              <a:cs typeface="Times New Roman" panose="02020603050405020304" pitchFamily="18" charset="0"/>
            </a:endParaRPr>
          </a:p>
        </p:txBody>
      </p:sp>
      <p:sp>
        <p:nvSpPr>
          <p:cNvPr id="56" name="Rectangle 55"/>
          <p:cNvSpPr/>
          <p:nvPr/>
        </p:nvSpPr>
        <p:spPr>
          <a:xfrm>
            <a:off x="1349030" y="2806860"/>
            <a:ext cx="281559" cy="400110"/>
          </a:xfrm>
          <a:prstGeom prst="rect">
            <a:avLst/>
          </a:prstGeom>
        </p:spPr>
        <p:txBody>
          <a:bodyPr wrap="square">
            <a:spAutoFit/>
          </a:bodyPr>
          <a:lstStyle/>
          <a:p>
            <a:pPr marL="0" indent="0" algn="just">
              <a:spcAft>
                <a:spcPts val="1600"/>
              </a:spcAft>
            </a:pPr>
            <a:r>
              <a:rPr lang="en-US" sz="2000" b="1" smtClean="0">
                <a:solidFill>
                  <a:schemeClr val="bg1"/>
                </a:solidFill>
                <a:latin typeface="Times New Roman" panose="02020603050405020304" pitchFamily="18" charset="0"/>
                <a:cs typeface="Times New Roman" panose="02020603050405020304" pitchFamily="18" charset="0"/>
              </a:rPr>
              <a:t>2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58" name="Rectangle 57"/>
          <p:cNvSpPr/>
          <p:nvPr/>
        </p:nvSpPr>
        <p:spPr>
          <a:xfrm>
            <a:off x="2622696" y="2952163"/>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8</a:t>
            </a:r>
            <a:r>
              <a:rPr lang="en-US" sz="2000" b="1" smtClean="0">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60" name="Rectangle 59"/>
          <p:cNvSpPr/>
          <p:nvPr/>
        </p:nvSpPr>
        <p:spPr>
          <a:xfrm>
            <a:off x="5806963" y="2806860"/>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7</a:t>
            </a:r>
            <a:r>
              <a:rPr lang="en-US" sz="2000" b="1" smtClean="0">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62" name="Rectangle 61"/>
          <p:cNvSpPr/>
          <p:nvPr/>
        </p:nvSpPr>
        <p:spPr>
          <a:xfrm>
            <a:off x="2131837" y="2013406"/>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4</a:t>
            </a:r>
            <a:r>
              <a:rPr lang="en-US" sz="2000" b="1" smtClean="0">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63" name="Rectangle 62"/>
          <p:cNvSpPr/>
          <p:nvPr/>
        </p:nvSpPr>
        <p:spPr>
          <a:xfrm>
            <a:off x="4182039" y="2057591"/>
            <a:ext cx="281559" cy="400110"/>
          </a:xfrm>
          <a:prstGeom prst="rect">
            <a:avLst/>
          </a:prstGeom>
        </p:spPr>
        <p:txBody>
          <a:bodyPr wrap="square">
            <a:spAutoFit/>
          </a:bodyPr>
          <a:lstStyle/>
          <a:p>
            <a:pPr marL="0" indent="0" algn="just">
              <a:spcAft>
                <a:spcPts val="1600"/>
              </a:spcAft>
            </a:pPr>
            <a:r>
              <a:rPr lang="en-US" sz="2000" b="1" smtClean="0">
                <a:solidFill>
                  <a:schemeClr val="bg1"/>
                </a:solidFill>
                <a:latin typeface="Times New Roman" panose="02020603050405020304" pitchFamily="18" charset="0"/>
                <a:cs typeface="Times New Roman" panose="02020603050405020304" pitchFamily="18" charset="0"/>
              </a:rPr>
              <a:t>2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6473303" y="1994591"/>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9</a:t>
            </a:r>
            <a:r>
              <a:rPr lang="en-US" sz="2000" b="1" smtClean="0">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65" name="Rectangle 64"/>
          <p:cNvSpPr/>
          <p:nvPr/>
        </p:nvSpPr>
        <p:spPr>
          <a:xfrm>
            <a:off x="4182039" y="1106869"/>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4</a:t>
            </a:r>
            <a:r>
              <a:rPr lang="en-US" sz="2000" b="1" smtClean="0">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
        <p:nvSpPr>
          <p:cNvPr id="20" name="Notched Right Arrow 19">
            <a:hlinkClick r:id="rId3" action="ppaction://hlinksldjump"/>
          </p:cNvPr>
          <p:cNvSpPr/>
          <p:nvPr/>
        </p:nvSpPr>
        <p:spPr>
          <a:xfrm>
            <a:off x="7086600" y="4620491"/>
            <a:ext cx="568036" cy="3879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938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circle(in)">
                                      <p:cBhvr>
                                        <p:cTn id="7" dur="200"/>
                                        <p:tgtEl>
                                          <p:spTgt spid="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circle(in)">
                                      <p:cBhvr>
                                        <p:cTn id="12" dur="2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2">
                                            <p:txEl>
                                              <p:pRg st="0" end="0"/>
                                            </p:txEl>
                                          </p:spTgt>
                                        </p:tgtEl>
                                        <p:attrNameLst>
                                          <p:attrName>style.visibility</p:attrName>
                                        </p:attrNameLst>
                                      </p:cBhvr>
                                      <p:to>
                                        <p:strVal val="visible"/>
                                      </p:to>
                                    </p:set>
                                    <p:animEffect transition="in" filter="circle(in)">
                                      <p:cBhvr>
                                        <p:cTn id="17" dur="200"/>
                                        <p:tgtEl>
                                          <p:spTgt spid="6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8">
                                            <p:txEl>
                                              <p:pRg st="0" end="0"/>
                                            </p:txEl>
                                          </p:spTgt>
                                        </p:tgtEl>
                                        <p:attrNameLst>
                                          <p:attrName>style.visibility</p:attrName>
                                        </p:attrNameLst>
                                      </p:cBhvr>
                                      <p:to>
                                        <p:strVal val="visible"/>
                                      </p:to>
                                    </p:set>
                                    <p:animEffect transition="in" filter="circle(in)">
                                      <p:cBhvr>
                                        <p:cTn id="22" dur="200"/>
                                        <p:tgtEl>
                                          <p:spTgt spid="5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circle(in)">
                                      <p:cBhvr>
                                        <p:cTn id="27" dur="200"/>
                                        <p:tgtEl>
                                          <p:spTgt spid="3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circle(in)">
                                      <p:cBhvr>
                                        <p:cTn id="32" dur="200"/>
                                        <p:tgtEl>
                                          <p:spTgt spid="2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3">
                                            <p:txEl>
                                              <p:pRg st="0" end="0"/>
                                            </p:txEl>
                                          </p:spTgt>
                                        </p:tgtEl>
                                        <p:attrNameLst>
                                          <p:attrName>style.visibility</p:attrName>
                                        </p:attrNameLst>
                                      </p:cBhvr>
                                      <p:to>
                                        <p:strVal val="visible"/>
                                      </p:to>
                                    </p:set>
                                    <p:animEffect transition="in" filter="circle(in)">
                                      <p:cBhvr>
                                        <p:cTn id="37" dur="200"/>
                                        <p:tgtEl>
                                          <p:spTgt spid="6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6">
                                            <p:txEl>
                                              <p:pRg st="0" end="0"/>
                                            </p:txEl>
                                          </p:spTgt>
                                        </p:tgtEl>
                                        <p:attrNameLst>
                                          <p:attrName>style.visibility</p:attrName>
                                        </p:attrNameLst>
                                      </p:cBhvr>
                                      <p:to>
                                        <p:strVal val="visible"/>
                                      </p:to>
                                    </p:set>
                                    <p:animEffect transition="in" filter="circle(in)">
                                      <p:cBhvr>
                                        <p:cTn id="42" dur="200"/>
                                        <p:tgtEl>
                                          <p:spTgt spid="2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60">
                                            <p:txEl>
                                              <p:pRg st="0" end="0"/>
                                            </p:txEl>
                                          </p:spTgt>
                                        </p:tgtEl>
                                        <p:attrNameLst>
                                          <p:attrName>style.visibility</p:attrName>
                                        </p:attrNameLst>
                                      </p:cBhvr>
                                      <p:to>
                                        <p:strVal val="visible"/>
                                      </p:to>
                                    </p:set>
                                    <p:animEffect transition="in" filter="circle(in)">
                                      <p:cBhvr>
                                        <p:cTn id="47" dur="200"/>
                                        <p:tgtEl>
                                          <p:spTgt spid="6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circle(in)">
                                      <p:cBhvr>
                                        <p:cTn id="52" dur="200"/>
                                        <p:tgtEl>
                                          <p:spTgt spid="3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64">
                                            <p:txEl>
                                              <p:pRg st="0" end="0"/>
                                            </p:txEl>
                                          </p:spTgt>
                                        </p:tgtEl>
                                        <p:attrNameLst>
                                          <p:attrName>style.visibility</p:attrName>
                                        </p:attrNameLst>
                                      </p:cBhvr>
                                      <p:to>
                                        <p:strVal val="visible"/>
                                      </p:to>
                                    </p:set>
                                    <p:animEffect transition="in" filter="circle(in)">
                                      <p:cBhvr>
                                        <p:cTn id="57" dur="200"/>
                                        <p:tgtEl>
                                          <p:spTgt spid="6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circle(in)">
                                      <p:cBhvr>
                                        <p:cTn id="62" dur="200"/>
                                        <p:tgtEl>
                                          <p:spTgt spid="2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65">
                                            <p:txEl>
                                              <p:pRg st="0" end="0"/>
                                            </p:txEl>
                                          </p:spTgt>
                                        </p:tgtEl>
                                        <p:attrNameLst>
                                          <p:attrName>style.visibility</p:attrName>
                                        </p:attrNameLst>
                                      </p:cBhvr>
                                      <p:to>
                                        <p:strVal val="visible"/>
                                      </p:to>
                                    </p:set>
                                    <p:animEffect transition="in" filter="circle(in)">
                                      <p:cBhvr>
                                        <p:cTn id="67" dur="200"/>
                                        <p:tgtEl>
                                          <p:spTgt spid="65">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6">
                                            <p:txEl>
                                              <p:pRg st="0" end="0"/>
                                            </p:txEl>
                                          </p:spTgt>
                                        </p:tgtEl>
                                        <p:attrNameLst>
                                          <p:attrName>style.visibility</p:attrName>
                                        </p:attrNameLst>
                                      </p:cBhvr>
                                      <p:to>
                                        <p:strVal val="visible"/>
                                      </p:to>
                                    </p:set>
                                    <p:animEffect transition="in" filter="circle(in)">
                                      <p:cBhvr>
                                        <p:cTn id="72" dur="2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Title 3"/>
          <p:cNvSpPr>
            <a:spLocks noGrp="1"/>
          </p:cNvSpPr>
          <p:nvPr>
            <p:ph type="title"/>
          </p:nvPr>
        </p:nvSpPr>
        <p:spPr>
          <a:xfrm>
            <a:off x="1168400" y="211971"/>
            <a:ext cx="4586871" cy="665010"/>
          </a:xfrm>
        </p:spPr>
        <p:txBody>
          <a:bodyPr/>
          <a:lstStyle/>
          <a:p>
            <a:pPr lvl="0" algn="l"/>
            <a:r>
              <a:rPr lang="en-US" sz="3200">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tích</a:t>
            </a:r>
            <a:r>
              <a:rPr lang="en-US">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ví</a:t>
            </a:r>
            <a:r>
              <a:rPr lang="en-US">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dụ Minimax</a:t>
            </a:r>
            <a:endParaRPr lang="en-US"/>
          </a:p>
        </p:txBody>
      </p:sp>
      <p:sp>
        <p:nvSpPr>
          <p:cNvPr id="9" name="Oval 8"/>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Times New Roman" panose="02020603050405020304" pitchFamily="18" charset="0"/>
                <a:cs typeface="Times New Roman" panose="02020603050405020304" pitchFamily="18" charset="0"/>
              </a:rPr>
              <a:t>2</a:t>
            </a:r>
          </a:p>
        </p:txBody>
      </p:sp>
      <p:sp>
        <p:nvSpPr>
          <p:cNvPr id="10" name="Google Shape;171;p35"/>
          <p:cNvSpPr txBox="1">
            <a:spLocks/>
          </p:cNvSpPr>
          <p:nvPr/>
        </p:nvSpPr>
        <p:spPr>
          <a:xfrm>
            <a:off x="565700" y="955680"/>
            <a:ext cx="2665200" cy="672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vi-VN" smtClean="0"/>
              <a:t>      </a:t>
            </a:r>
            <a:r>
              <a:rPr lang="en-US" sz="2800" b="1" smtClean="0">
                <a:latin typeface="Times New Roman" panose="02020603050405020304" pitchFamily="18" charset="0"/>
                <a:cs typeface="Times New Roman" panose="02020603050405020304" pitchFamily="18" charset="0"/>
              </a:rPr>
              <a:t>Ví dụ: </a:t>
            </a:r>
            <a:endParaRPr lang="vi-VN" b="1">
              <a:latin typeface="Times New Roman" panose="02020603050405020304" pitchFamily="18" charset="0"/>
              <a:cs typeface="Times New Roman" panose="02020603050405020304" pitchFamily="18" charset="0"/>
            </a:endParaRPr>
          </a:p>
        </p:txBody>
      </p:sp>
      <p:sp>
        <p:nvSpPr>
          <p:cNvPr id="6" name="Oval 5"/>
          <p:cNvSpPr/>
          <p:nvPr/>
        </p:nvSpPr>
        <p:spPr>
          <a:xfrm>
            <a:off x="4279456" y="143937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6" name="Oval 25"/>
          <p:cNvSpPr/>
          <p:nvPr/>
        </p:nvSpPr>
        <p:spPr>
          <a:xfrm>
            <a:off x="4279456" y="237156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7" name="Oval 26"/>
          <p:cNvSpPr/>
          <p:nvPr/>
        </p:nvSpPr>
        <p:spPr>
          <a:xfrm>
            <a:off x="6427571" y="237156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8" name="Oval 27"/>
          <p:cNvSpPr/>
          <p:nvPr/>
        </p:nvSpPr>
        <p:spPr>
          <a:xfrm>
            <a:off x="2131341" y="2371568"/>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9" name="Oval 28"/>
          <p:cNvSpPr/>
          <p:nvPr/>
        </p:nvSpPr>
        <p:spPr>
          <a:xfrm>
            <a:off x="1282256"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0" name="Oval 29"/>
          <p:cNvSpPr/>
          <p:nvPr/>
        </p:nvSpPr>
        <p:spPr>
          <a:xfrm>
            <a:off x="2814985"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1" name="Oval 30"/>
          <p:cNvSpPr/>
          <p:nvPr/>
        </p:nvSpPr>
        <p:spPr>
          <a:xfrm>
            <a:off x="866341"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32" name="Oval 31"/>
          <p:cNvSpPr/>
          <p:nvPr/>
        </p:nvSpPr>
        <p:spPr>
          <a:xfrm>
            <a:off x="1690342"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3" name="Oval 32"/>
          <p:cNvSpPr/>
          <p:nvPr/>
        </p:nvSpPr>
        <p:spPr>
          <a:xfrm>
            <a:off x="2399070" y="407945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4" name="Oval 33"/>
          <p:cNvSpPr/>
          <p:nvPr/>
        </p:nvSpPr>
        <p:spPr>
          <a:xfrm>
            <a:off x="3223071" y="407945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5" name="Oval 34"/>
          <p:cNvSpPr/>
          <p:nvPr/>
        </p:nvSpPr>
        <p:spPr>
          <a:xfrm>
            <a:off x="3755178" y="317628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6" name="Oval 35"/>
          <p:cNvSpPr/>
          <p:nvPr/>
        </p:nvSpPr>
        <p:spPr>
          <a:xfrm>
            <a:off x="4695371" y="315931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7" name="Oval 36"/>
          <p:cNvSpPr/>
          <p:nvPr/>
        </p:nvSpPr>
        <p:spPr>
          <a:xfrm>
            <a:off x="5827853" y="3150826"/>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8" name="Oval 37"/>
          <p:cNvSpPr/>
          <p:nvPr/>
        </p:nvSpPr>
        <p:spPr>
          <a:xfrm>
            <a:off x="7168293" y="315931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9" name="Oval 38"/>
          <p:cNvSpPr/>
          <p:nvPr/>
        </p:nvSpPr>
        <p:spPr>
          <a:xfrm>
            <a:off x="5163886" y="407944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40" name="Oval 39"/>
          <p:cNvSpPr/>
          <p:nvPr/>
        </p:nvSpPr>
        <p:spPr>
          <a:xfrm>
            <a:off x="5809702" y="407312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41" name="Oval 40"/>
          <p:cNvSpPr/>
          <p:nvPr/>
        </p:nvSpPr>
        <p:spPr>
          <a:xfrm>
            <a:off x="6455518" y="409009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cxnSp>
        <p:nvCxnSpPr>
          <p:cNvPr id="256" name="Straight Arrow Connector 255"/>
          <p:cNvCxnSpPr>
            <a:stCxn id="6" idx="5"/>
            <a:endCxn id="27" idx="1"/>
          </p:cNvCxnSpPr>
          <p:nvPr/>
        </p:nvCxnSpPr>
        <p:spPr>
          <a:xfrm>
            <a:off x="4634462" y="1761141"/>
            <a:ext cx="1854018" cy="665633"/>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6" idx="4"/>
            <a:endCxn id="26" idx="0"/>
          </p:cNvCxnSpPr>
          <p:nvPr/>
        </p:nvCxnSpPr>
        <p:spPr>
          <a:xfrm>
            <a:off x="4487414" y="1816348"/>
            <a:ext cx="0" cy="55521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6" idx="3"/>
            <a:endCxn id="28" idx="7"/>
          </p:cNvCxnSpPr>
          <p:nvPr/>
        </p:nvCxnSpPr>
        <p:spPr>
          <a:xfrm flipH="1">
            <a:off x="2486347" y="1761141"/>
            <a:ext cx="1854018" cy="6656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30" idx="4"/>
            <a:endCxn id="34" idx="0"/>
          </p:cNvCxnSpPr>
          <p:nvPr/>
        </p:nvCxnSpPr>
        <p:spPr>
          <a:xfrm>
            <a:off x="3022943" y="3536290"/>
            <a:ext cx="408086" cy="5431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30" idx="4"/>
            <a:endCxn id="33" idx="7"/>
          </p:cNvCxnSpPr>
          <p:nvPr/>
        </p:nvCxnSpPr>
        <p:spPr>
          <a:xfrm flipH="1">
            <a:off x="2754076" y="3536290"/>
            <a:ext cx="268867" cy="59836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a:stCxn id="26" idx="4"/>
            <a:endCxn id="36" idx="0"/>
          </p:cNvCxnSpPr>
          <p:nvPr/>
        </p:nvCxnSpPr>
        <p:spPr>
          <a:xfrm>
            <a:off x="4487414" y="2748542"/>
            <a:ext cx="415915" cy="41077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4"/>
            <a:endCxn id="35" idx="7"/>
          </p:cNvCxnSpPr>
          <p:nvPr/>
        </p:nvCxnSpPr>
        <p:spPr>
          <a:xfrm flipH="1">
            <a:off x="4110184" y="2748542"/>
            <a:ext cx="377230" cy="48294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4"/>
            <a:endCxn id="37" idx="0"/>
          </p:cNvCxnSpPr>
          <p:nvPr/>
        </p:nvCxnSpPr>
        <p:spPr>
          <a:xfrm flipH="1">
            <a:off x="6020143" y="2748542"/>
            <a:ext cx="615386" cy="41077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4"/>
            <a:endCxn id="39" idx="0"/>
          </p:cNvCxnSpPr>
          <p:nvPr/>
        </p:nvCxnSpPr>
        <p:spPr>
          <a:xfrm flipH="1">
            <a:off x="5371844" y="3536287"/>
            <a:ext cx="648299" cy="54316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40" idx="0"/>
          </p:cNvCxnSpPr>
          <p:nvPr/>
        </p:nvCxnSpPr>
        <p:spPr>
          <a:xfrm flipH="1">
            <a:off x="6017660" y="3536287"/>
            <a:ext cx="2483" cy="5368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4"/>
            <a:endCxn id="41" idx="0"/>
          </p:cNvCxnSpPr>
          <p:nvPr/>
        </p:nvCxnSpPr>
        <p:spPr>
          <a:xfrm>
            <a:off x="6020143" y="3536287"/>
            <a:ext cx="643333" cy="55380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4"/>
            <a:endCxn id="38" idx="0"/>
          </p:cNvCxnSpPr>
          <p:nvPr/>
        </p:nvCxnSpPr>
        <p:spPr>
          <a:xfrm>
            <a:off x="6635529" y="2748542"/>
            <a:ext cx="740722" cy="41076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8" idx="4"/>
            <a:endCxn id="29" idx="0"/>
          </p:cNvCxnSpPr>
          <p:nvPr/>
        </p:nvCxnSpPr>
        <p:spPr>
          <a:xfrm flipH="1">
            <a:off x="1490214" y="2748543"/>
            <a:ext cx="849085"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8" idx="4"/>
            <a:endCxn id="30" idx="0"/>
          </p:cNvCxnSpPr>
          <p:nvPr/>
        </p:nvCxnSpPr>
        <p:spPr>
          <a:xfrm>
            <a:off x="2339299" y="2748543"/>
            <a:ext cx="683644"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9" idx="4"/>
            <a:endCxn id="31" idx="0"/>
          </p:cNvCxnSpPr>
          <p:nvPr/>
        </p:nvCxnSpPr>
        <p:spPr>
          <a:xfrm flipH="1">
            <a:off x="1074299" y="3536290"/>
            <a:ext cx="415915"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9" idx="4"/>
            <a:endCxn id="32" idx="0"/>
          </p:cNvCxnSpPr>
          <p:nvPr/>
        </p:nvCxnSpPr>
        <p:spPr>
          <a:xfrm>
            <a:off x="1490214" y="3536290"/>
            <a:ext cx="408086"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171;p35"/>
          <p:cNvSpPr txBox="1">
            <a:spLocks/>
          </p:cNvSpPr>
          <p:nvPr/>
        </p:nvSpPr>
        <p:spPr>
          <a:xfrm>
            <a:off x="8230729" y="4073121"/>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6" name="Google Shape;171;p35"/>
          <p:cNvSpPr txBox="1">
            <a:spLocks/>
          </p:cNvSpPr>
          <p:nvPr/>
        </p:nvSpPr>
        <p:spPr>
          <a:xfrm>
            <a:off x="8230729" y="2325426"/>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7" name="Google Shape;171;p35"/>
          <p:cNvSpPr txBox="1">
            <a:spLocks/>
          </p:cNvSpPr>
          <p:nvPr/>
        </p:nvSpPr>
        <p:spPr>
          <a:xfrm>
            <a:off x="8230729" y="313014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98" name="Google Shape;171;p35"/>
          <p:cNvSpPr txBox="1">
            <a:spLocks/>
          </p:cNvSpPr>
          <p:nvPr/>
        </p:nvSpPr>
        <p:spPr>
          <a:xfrm>
            <a:off x="8230729" y="134709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2" name="Left Arrow 1">
            <a:hlinkClick r:id="rId3" action="ppaction://hlinksldjump"/>
          </p:cNvPr>
          <p:cNvSpPr/>
          <p:nvPr/>
        </p:nvSpPr>
        <p:spPr>
          <a:xfrm>
            <a:off x="565700" y="4634345"/>
            <a:ext cx="508599" cy="4017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133215" y="2795293"/>
            <a:ext cx="281559" cy="400110"/>
          </a:xfrm>
          <a:prstGeom prst="rect">
            <a:avLst/>
          </a:prstGeom>
        </p:spPr>
        <p:txBody>
          <a:bodyPr wrap="square">
            <a:spAutoFit/>
          </a:bodyPr>
          <a:lstStyle/>
          <a:p>
            <a:pPr marL="0" indent="0" algn="just">
              <a:spcAft>
                <a:spcPts val="1600"/>
              </a:spcAft>
            </a:pPr>
            <a:r>
              <a:rPr lang="en-US" sz="2000" b="1">
                <a:solidFill>
                  <a:schemeClr val="bg1"/>
                </a:solidFill>
                <a:latin typeface="Times New Roman" panose="02020603050405020304" pitchFamily="18" charset="0"/>
                <a:cs typeface="Times New Roman" panose="02020603050405020304" pitchFamily="18" charset="0"/>
              </a:rPr>
              <a:t>≥ </a:t>
            </a:r>
            <a:endParaRPr lang="vi-VN" sz="20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40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idx="2"/>
          </p:nvPr>
        </p:nvSpPr>
        <p:spPr>
          <a:xfrm>
            <a:off x="272000" y="1311724"/>
            <a:ext cx="8103000" cy="68708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Ø"/>
            </a:pPr>
            <a:r>
              <a:rPr lang="en" smtClean="0"/>
              <a:t>Đánh giá:</a:t>
            </a:r>
            <a:br>
              <a:rPr lang="en" smtClean="0"/>
            </a:br>
            <a:r>
              <a:rPr lang="en" smtClean="0"/>
              <a:t/>
            </a:r>
            <a:br>
              <a:rPr lang="en" smtClean="0"/>
            </a:br>
            <a:r>
              <a:rPr lang="en" smtClean="0"/>
              <a:t>   </a:t>
            </a:r>
            <a:r>
              <a:rPr lang="en" smtClean="0">
                <a:latin typeface="Times New Roman" panose="02020603050405020304" pitchFamily="18" charset="0"/>
                <a:cs typeface="Times New Roman" panose="02020603050405020304" pitchFamily="18" charset="0"/>
              </a:rPr>
              <a:t/>
            </a:r>
            <a:br>
              <a:rPr lang="en" smtClean="0">
                <a:latin typeface="Times New Roman" panose="02020603050405020304" pitchFamily="18" charset="0"/>
                <a:cs typeface="Times New Roman" panose="02020603050405020304" pitchFamily="18" charset="0"/>
              </a:rPr>
            </a:br>
            <a:endParaRPr>
              <a:latin typeface="Times New Roman" panose="02020603050405020304" pitchFamily="18" charset="0"/>
              <a:cs typeface="Times New Roman" panose="02020603050405020304" pitchFamily="18" charset="0"/>
            </a:endParaRPr>
          </a:p>
        </p:txBody>
      </p:sp>
      <p:sp>
        <p:nvSpPr>
          <p:cNvPr id="45" name="Google Shape;289;p39"/>
          <p:cNvSpPr txBox="1">
            <a:spLocks noGrp="1"/>
          </p:cNvSpPr>
          <p:nvPr>
            <p:ph type="title" idx="2"/>
          </p:nvPr>
        </p:nvSpPr>
        <p:spPr>
          <a:xfrm>
            <a:off x="728723" y="1865085"/>
            <a:ext cx="8103000" cy="136434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ü"/>
            </a:pPr>
            <a:r>
              <a:rPr lang="en" smtClean="0">
                <a:latin typeface="Times New Roman" panose="02020603050405020304" pitchFamily="18" charset="0"/>
                <a:cs typeface="Times New Roman" panose="02020603050405020304" pitchFamily="18" charset="0"/>
              </a:rPr>
              <a:t>Trong việc tìm kiếm Minimax, cho dù giới hạn độ sâu thì số đỉnh con của một đỉnh bất kỳ vẫn rất lớn.</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46" name="Google Shape;289;p39"/>
          <p:cNvSpPr txBox="1">
            <a:spLocks noGrp="1"/>
          </p:cNvSpPr>
          <p:nvPr>
            <p:ph type="title" idx="2"/>
          </p:nvPr>
        </p:nvSpPr>
        <p:spPr>
          <a:xfrm>
            <a:off x="728723" y="2683828"/>
            <a:ext cx="8103000" cy="1004116"/>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ü"/>
            </a:pPr>
            <a:r>
              <a:rPr lang="en" smtClean="0">
                <a:latin typeface="Times New Roman" panose="02020603050405020304" pitchFamily="18" charset="0"/>
                <a:cs typeface="Times New Roman" panose="02020603050405020304" pitchFamily="18" charset="0"/>
              </a:rPr>
              <a:t>Ví dụ: </a:t>
            </a:r>
            <a:br>
              <a:rPr lang="en" smtClean="0">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 </a:t>
            </a:r>
            <a:r>
              <a:rPr lang="en" smtClean="0">
                <a:latin typeface="Times New Roman" panose="02020603050405020304" pitchFamily="18" charset="0"/>
                <a:cs typeface="Times New Roman" panose="02020603050405020304" pitchFamily="18" charset="0"/>
              </a:rPr>
              <a:t>  Cờ vua số nhánh trung bình khoảng 35 =&gt; Nếu dùng độ sâu là 4 thì phải mất  ít nhất là 35^4=1.5*10^6.</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47" name="Google Shape;289;p39"/>
          <p:cNvSpPr txBox="1">
            <a:spLocks noGrp="1"/>
          </p:cNvSpPr>
          <p:nvPr>
            <p:ph type="title" idx="2"/>
          </p:nvPr>
        </p:nvSpPr>
        <p:spPr>
          <a:xfrm>
            <a:off x="728723" y="3914443"/>
            <a:ext cx="8103000" cy="943429"/>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ü"/>
            </a:pPr>
            <a:r>
              <a:rPr lang="en" smtClean="0">
                <a:latin typeface="Times New Roman" panose="02020603050405020304" pitchFamily="18" charset="0"/>
                <a:cs typeface="Times New Roman" panose="02020603050405020304" pitchFamily="18" charset="0"/>
              </a:rPr>
              <a:t>Cần một phương pháp làm “ giảm số nhánh ” .</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     </a:t>
            </a:r>
            <a:endParaRPr>
              <a:latin typeface="Times New Roman" panose="02020603050405020304" pitchFamily="18" charset="0"/>
              <a:cs typeface="Times New Roman" panose="02020603050405020304" pitchFamily="18" charset="0"/>
            </a:endParaRPr>
          </a:p>
        </p:txBody>
      </p:sp>
      <p:sp>
        <p:nvSpPr>
          <p:cNvPr id="6" name="Oval 5"/>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Times New Roman" panose="02020603050405020304" pitchFamily="18" charset="0"/>
                <a:cs typeface="Times New Roman" panose="02020603050405020304" pitchFamily="18" charset="0"/>
              </a:rPr>
              <a:t>2</a:t>
            </a:r>
          </a:p>
        </p:txBody>
      </p:sp>
      <p:sp>
        <p:nvSpPr>
          <p:cNvPr id="7" name="Title 3"/>
          <p:cNvSpPr>
            <a:spLocks noGrp="1"/>
          </p:cNvSpPr>
          <p:nvPr>
            <p:ph type="title"/>
          </p:nvPr>
        </p:nvSpPr>
        <p:spPr>
          <a:xfrm>
            <a:off x="1168400" y="211971"/>
            <a:ext cx="4586871" cy="665010"/>
          </a:xfrm>
        </p:spPr>
        <p:txBody>
          <a:bodyPr/>
          <a:lstStyle/>
          <a:p>
            <a:pPr lvl="0" algn="l"/>
            <a:r>
              <a:rPr lang="en-US" sz="3200">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tích</a:t>
            </a:r>
            <a:r>
              <a:rPr lang="en-US">
                <a:latin typeface="Times New Roman" panose="02020603050405020304" pitchFamily="18" charset="0"/>
                <a:cs typeface="Times New Roman" panose="02020603050405020304" pitchFamily="18" charset="0"/>
              </a:rPr>
              <a:t> </a:t>
            </a:r>
            <a:r>
              <a:rPr lang="en-US" sz="3200">
                <a:latin typeface="Times New Roman" panose="02020603050405020304" pitchFamily="18" charset="0"/>
                <a:cs typeface="Times New Roman" panose="02020603050405020304" pitchFamily="18" charset="0"/>
              </a:rPr>
              <a:t>ví</a:t>
            </a:r>
            <a:r>
              <a:rPr lang="en-US">
                <a:latin typeface="Times New Roman" panose="02020603050405020304" pitchFamily="18" charset="0"/>
                <a:cs typeface="Times New Roman" panose="02020603050405020304" pitchFamily="18" charset="0"/>
              </a:rPr>
              <a:t> </a:t>
            </a:r>
            <a:r>
              <a:rPr lang="en-US" sz="3200" smtClean="0">
                <a:latin typeface="Times New Roman" panose="02020603050405020304" pitchFamily="18" charset="0"/>
                <a:cs typeface="Times New Roman" panose="02020603050405020304" pitchFamily="18" charset="0"/>
              </a:rPr>
              <a:t>dụ Minimax</a:t>
            </a:r>
            <a:endParaRPr lang="en-US"/>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mtClean="0">
                <a:latin typeface="Times New Roman" panose="02020603050405020304" pitchFamily="18" charset="0"/>
                <a:cs typeface="Times New Roman" panose="02020603050405020304" pitchFamily="18" charset="0"/>
              </a:rPr>
              <a:t>3</a:t>
            </a:r>
            <a:endParaRPr lang="en-US" sz="3200" b="1">
              <a:latin typeface="Times New Roman" panose="02020603050405020304" pitchFamily="18" charset="0"/>
              <a:cs typeface="Times New Roman" panose="02020603050405020304" pitchFamily="18" charset="0"/>
            </a:endParaRPr>
          </a:p>
        </p:txBody>
      </p:sp>
      <p:sp>
        <p:nvSpPr>
          <p:cNvPr id="6" name="Title 3"/>
          <p:cNvSpPr>
            <a:spLocks noGrp="1"/>
          </p:cNvSpPr>
          <p:nvPr>
            <p:ph type="title"/>
          </p:nvPr>
        </p:nvSpPr>
        <p:spPr>
          <a:xfrm>
            <a:off x="1168400" y="211971"/>
            <a:ext cx="4586871" cy="627513"/>
          </a:xfrm>
        </p:spPr>
        <p:txBody>
          <a:bodyPr/>
          <a:lstStyle/>
          <a:p>
            <a:pPr algn="l"/>
            <a:r>
              <a:rPr lang="en-US" b="1" smtClean="0">
                <a:latin typeface="Times New Roman" panose="02020603050405020304" pitchFamily="18" charset="0"/>
                <a:cs typeface="Times New Roman" panose="02020603050405020304" pitchFamily="18" charset="0"/>
              </a:rPr>
              <a:t>Alpha-beta</a:t>
            </a:r>
            <a:endParaRPr lang="en-US"/>
          </a:p>
        </p:txBody>
      </p:sp>
      <p:sp>
        <p:nvSpPr>
          <p:cNvPr id="7" name="Google Shape;171;p35"/>
          <p:cNvSpPr txBox="1">
            <a:spLocks/>
          </p:cNvSpPr>
          <p:nvPr/>
        </p:nvSpPr>
        <p:spPr>
          <a:xfrm>
            <a:off x="565700" y="1173865"/>
            <a:ext cx="7569200" cy="2266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vi-VN" dirty="0" smtClean="0"/>
              <a:t>      </a:t>
            </a:r>
            <a:r>
              <a:rPr lang="en-US" sz="2000" dirty="0" smtClean="0">
                <a:latin typeface="Times New Roman" panose="02020603050405020304" pitchFamily="18" charset="0"/>
                <a:cs typeface="Times New Roman" panose="02020603050405020304" pitchFamily="18" charset="0"/>
              </a:rPr>
              <a:t>Lý do dùng Alpha-beta :</a:t>
            </a:r>
          </a:p>
          <a:p>
            <a:pPr marL="0" indent="0" algn="just">
              <a:spcAft>
                <a:spcPts val="1600"/>
              </a:spcAft>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Dùng </a:t>
            </a:r>
            <a:r>
              <a:rPr lang="vi-VN" sz="2000" dirty="0" smtClean="0">
                <a:latin typeface="Times New Roman" panose="02020603050405020304" pitchFamily="18" charset="0"/>
                <a:cs typeface="Times New Roman" panose="02020603050405020304" pitchFamily="18" charset="0"/>
              </a:rPr>
              <a:t>alphabet</a:t>
            </a:r>
            <a:r>
              <a:rPr lang="en-US" sz="2000" smtClean="0">
                <a:latin typeface="Times New Roman" panose="02020603050405020304" pitchFamily="18" charset="0"/>
                <a:cs typeface="Times New Roman" panose="02020603050405020304" pitchFamily="18" charset="0"/>
              </a:rPr>
              <a:t>a</a:t>
            </a:r>
            <a:r>
              <a:rPr lang="vi-VN" sz="2000" smtClean="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là vì nếu chỉ dùng </a:t>
            </a:r>
            <a:r>
              <a:rPr lang="en-US" sz="2000" dirty="0" smtClean="0">
                <a:latin typeface="Times New Roman" panose="02020603050405020304" pitchFamily="18" charset="0"/>
                <a:cs typeface="Times New Roman" panose="02020603050405020304" pitchFamily="18" charset="0"/>
              </a:rPr>
              <a:t>M</a:t>
            </a:r>
            <a:r>
              <a:rPr lang="vi-VN" sz="2000" dirty="0" smtClean="0">
                <a:latin typeface="Times New Roman" panose="02020603050405020304" pitchFamily="18" charset="0"/>
                <a:cs typeface="Times New Roman" panose="02020603050405020304" pitchFamily="18" charset="0"/>
              </a:rPr>
              <a:t>inimax </a:t>
            </a:r>
            <a:r>
              <a:rPr lang="vi-VN" sz="2000" dirty="0">
                <a:latin typeface="Times New Roman" panose="02020603050405020304" pitchFamily="18" charset="0"/>
                <a:cs typeface="Times New Roman" panose="02020603050405020304" pitchFamily="18" charset="0"/>
              </a:rPr>
              <a:t>thì nó sẽ quét cạn những trường hợp không cần thiết làm mất thời gian tìm nước đánh, nên phải dùng alphabet để cắt tỉa những trường hợp không cần phải </a:t>
            </a:r>
            <a:r>
              <a:rPr lang="vi-VN" sz="2000" dirty="0" smtClean="0">
                <a:latin typeface="Times New Roman" panose="02020603050405020304" pitchFamily="18" charset="0"/>
                <a:cs typeface="Times New Roman" panose="02020603050405020304" pitchFamily="18" charset="0"/>
              </a:rPr>
              <a:t>xét</a:t>
            </a:r>
            <a:r>
              <a:rPr lang="en-US" sz="2000" dirty="0" smtClean="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059371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Title 3"/>
          <p:cNvSpPr>
            <a:spLocks noGrp="1"/>
          </p:cNvSpPr>
          <p:nvPr>
            <p:ph type="title"/>
          </p:nvPr>
        </p:nvSpPr>
        <p:spPr>
          <a:xfrm>
            <a:off x="1168400" y="211971"/>
            <a:ext cx="4586871" cy="627513"/>
          </a:xfrm>
        </p:spPr>
        <p:txBody>
          <a:bodyPr/>
          <a:lstStyle/>
          <a:p>
            <a:pPr algn="l"/>
            <a:r>
              <a:rPr lang="en-US" b="1" smtClean="0">
                <a:latin typeface="Times New Roman" panose="02020603050405020304" pitchFamily="18" charset="0"/>
                <a:cs typeface="Times New Roman" panose="02020603050405020304" pitchFamily="18" charset="0"/>
              </a:rPr>
              <a:t>Alpha-beta</a:t>
            </a:r>
            <a:endParaRPr lang="en-US"/>
          </a:p>
        </p:txBody>
      </p:sp>
      <p:sp>
        <p:nvSpPr>
          <p:cNvPr id="9" name="Oval 8"/>
          <p:cNvSpPr/>
          <p:nvPr/>
        </p:nvSpPr>
        <p:spPr>
          <a:xfrm>
            <a:off x="195586" y="211971"/>
            <a:ext cx="740229" cy="665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mtClean="0">
                <a:latin typeface="Times New Roman" panose="02020603050405020304" pitchFamily="18" charset="0"/>
                <a:cs typeface="Times New Roman" panose="02020603050405020304" pitchFamily="18" charset="0"/>
              </a:rPr>
              <a:t>3</a:t>
            </a:r>
            <a:endParaRPr lang="en-US" sz="3200" b="1">
              <a:latin typeface="Times New Roman" panose="02020603050405020304" pitchFamily="18" charset="0"/>
              <a:cs typeface="Times New Roman" panose="02020603050405020304" pitchFamily="18" charset="0"/>
            </a:endParaRPr>
          </a:p>
        </p:txBody>
      </p:sp>
      <p:sp>
        <p:nvSpPr>
          <p:cNvPr id="10" name="Google Shape;171;p35"/>
          <p:cNvSpPr txBox="1">
            <a:spLocks/>
          </p:cNvSpPr>
          <p:nvPr/>
        </p:nvSpPr>
        <p:spPr>
          <a:xfrm>
            <a:off x="557871" y="995314"/>
            <a:ext cx="2665200" cy="672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vi-VN" smtClean="0"/>
              <a:t>      </a:t>
            </a:r>
            <a:r>
              <a:rPr lang="en-US" sz="2800" b="1" smtClean="0">
                <a:latin typeface="Times New Roman" panose="02020603050405020304" pitchFamily="18" charset="0"/>
                <a:cs typeface="Times New Roman" panose="02020603050405020304" pitchFamily="18" charset="0"/>
              </a:rPr>
              <a:t>Ví dụ:</a:t>
            </a:r>
            <a:endParaRPr lang="vi-VN" b="1">
              <a:latin typeface="Times New Roman" panose="02020603050405020304" pitchFamily="18" charset="0"/>
              <a:cs typeface="Times New Roman" panose="02020603050405020304" pitchFamily="18" charset="0"/>
            </a:endParaRPr>
          </a:p>
        </p:txBody>
      </p:sp>
      <p:sp>
        <p:nvSpPr>
          <p:cNvPr id="6" name="Oval 5"/>
          <p:cNvSpPr/>
          <p:nvPr/>
        </p:nvSpPr>
        <p:spPr>
          <a:xfrm>
            <a:off x="4279456" y="143937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6" name="Oval 25"/>
          <p:cNvSpPr/>
          <p:nvPr/>
        </p:nvSpPr>
        <p:spPr>
          <a:xfrm>
            <a:off x="4279456" y="237156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27" name="Oval 26"/>
          <p:cNvSpPr/>
          <p:nvPr/>
        </p:nvSpPr>
        <p:spPr>
          <a:xfrm>
            <a:off x="6427571" y="2371567"/>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3</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8" name="Oval 27"/>
          <p:cNvSpPr/>
          <p:nvPr/>
        </p:nvSpPr>
        <p:spPr>
          <a:xfrm>
            <a:off x="2131341" y="2371568"/>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29" name="Oval 28"/>
          <p:cNvSpPr/>
          <p:nvPr/>
        </p:nvSpPr>
        <p:spPr>
          <a:xfrm>
            <a:off x="1282256"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0" name="Oval 29"/>
          <p:cNvSpPr/>
          <p:nvPr/>
        </p:nvSpPr>
        <p:spPr>
          <a:xfrm>
            <a:off x="2814985" y="3159315"/>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6</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1" name="Oval 30"/>
          <p:cNvSpPr/>
          <p:nvPr/>
        </p:nvSpPr>
        <p:spPr>
          <a:xfrm>
            <a:off x="866341"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32" name="Oval 31"/>
          <p:cNvSpPr/>
          <p:nvPr/>
        </p:nvSpPr>
        <p:spPr>
          <a:xfrm>
            <a:off x="1690342" y="408097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smtClean="0">
                <a:solidFill>
                  <a:schemeClr val="bg2">
                    <a:lumMod val="50000"/>
                  </a:schemeClr>
                </a:solidFill>
                <a:latin typeface="Times New Roman" panose="02020603050405020304" pitchFamily="18" charset="0"/>
                <a:cs typeface="Times New Roman" panose="02020603050405020304" pitchFamily="18" charset="0"/>
              </a:rPr>
              <a:t>4</a:t>
            </a: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3" name="Oval 32"/>
          <p:cNvSpPr/>
          <p:nvPr/>
        </p:nvSpPr>
        <p:spPr>
          <a:xfrm>
            <a:off x="2399070" y="4079452"/>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6</a:t>
            </a:r>
          </a:p>
        </p:txBody>
      </p:sp>
      <p:sp>
        <p:nvSpPr>
          <p:cNvPr id="34" name="Oval 33"/>
          <p:cNvSpPr/>
          <p:nvPr/>
        </p:nvSpPr>
        <p:spPr>
          <a:xfrm>
            <a:off x="3223071" y="407945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5" name="Oval 34"/>
          <p:cNvSpPr/>
          <p:nvPr/>
        </p:nvSpPr>
        <p:spPr>
          <a:xfrm>
            <a:off x="3755178" y="317628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2</a:t>
            </a:r>
          </a:p>
        </p:txBody>
      </p:sp>
      <p:sp>
        <p:nvSpPr>
          <p:cNvPr id="36" name="Oval 35"/>
          <p:cNvSpPr/>
          <p:nvPr/>
        </p:nvSpPr>
        <p:spPr>
          <a:xfrm>
            <a:off x="4695371" y="3159313"/>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7" name="Oval 36"/>
          <p:cNvSpPr/>
          <p:nvPr/>
        </p:nvSpPr>
        <p:spPr>
          <a:xfrm>
            <a:off x="6869308" y="3128899"/>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38" name="Oval 37"/>
          <p:cNvSpPr/>
          <p:nvPr/>
        </p:nvSpPr>
        <p:spPr>
          <a:xfrm>
            <a:off x="5561808" y="3115706"/>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3</a:t>
            </a:r>
          </a:p>
        </p:txBody>
      </p:sp>
      <p:sp>
        <p:nvSpPr>
          <p:cNvPr id="39" name="Oval 38"/>
          <p:cNvSpPr/>
          <p:nvPr/>
        </p:nvSpPr>
        <p:spPr>
          <a:xfrm>
            <a:off x="6186424" y="4081780"/>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40" name="Oval 39"/>
          <p:cNvSpPr/>
          <p:nvPr/>
        </p:nvSpPr>
        <p:spPr>
          <a:xfrm>
            <a:off x="6869309" y="4073121"/>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sp>
        <p:nvSpPr>
          <p:cNvPr id="41" name="Oval 40"/>
          <p:cNvSpPr/>
          <p:nvPr/>
        </p:nvSpPr>
        <p:spPr>
          <a:xfrm>
            <a:off x="7522001" y="4073120"/>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solidFill>
                <a:schemeClr val="bg2">
                  <a:lumMod val="50000"/>
                </a:schemeClr>
              </a:solidFill>
              <a:latin typeface="Times New Roman" panose="02020603050405020304" pitchFamily="18" charset="0"/>
              <a:cs typeface="Times New Roman" panose="02020603050405020304" pitchFamily="18" charset="0"/>
            </a:endParaRPr>
          </a:p>
        </p:txBody>
      </p:sp>
      <p:cxnSp>
        <p:nvCxnSpPr>
          <p:cNvPr id="256" name="Straight Arrow Connector 255"/>
          <p:cNvCxnSpPr>
            <a:stCxn id="6" idx="5"/>
            <a:endCxn id="27" idx="1"/>
          </p:cNvCxnSpPr>
          <p:nvPr/>
        </p:nvCxnSpPr>
        <p:spPr>
          <a:xfrm>
            <a:off x="4634462" y="1761141"/>
            <a:ext cx="1854018" cy="665633"/>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6" idx="4"/>
            <a:endCxn id="26" idx="0"/>
          </p:cNvCxnSpPr>
          <p:nvPr/>
        </p:nvCxnSpPr>
        <p:spPr>
          <a:xfrm>
            <a:off x="4487414" y="1816348"/>
            <a:ext cx="0" cy="55521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6" idx="3"/>
            <a:endCxn id="28" idx="7"/>
          </p:cNvCxnSpPr>
          <p:nvPr/>
        </p:nvCxnSpPr>
        <p:spPr>
          <a:xfrm flipH="1">
            <a:off x="2486347" y="1761141"/>
            <a:ext cx="1854018" cy="6656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30" idx="4"/>
            <a:endCxn id="34" idx="0"/>
          </p:cNvCxnSpPr>
          <p:nvPr/>
        </p:nvCxnSpPr>
        <p:spPr>
          <a:xfrm>
            <a:off x="3022943" y="3536290"/>
            <a:ext cx="408086" cy="5431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30" idx="4"/>
            <a:endCxn id="33" idx="7"/>
          </p:cNvCxnSpPr>
          <p:nvPr/>
        </p:nvCxnSpPr>
        <p:spPr>
          <a:xfrm flipH="1">
            <a:off x="2754076" y="3536290"/>
            <a:ext cx="268867" cy="598369"/>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a:stCxn id="26" idx="4"/>
            <a:endCxn id="36" idx="0"/>
          </p:cNvCxnSpPr>
          <p:nvPr/>
        </p:nvCxnSpPr>
        <p:spPr>
          <a:xfrm>
            <a:off x="4487414" y="2748542"/>
            <a:ext cx="415915" cy="41077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4"/>
            <a:endCxn id="35" idx="7"/>
          </p:cNvCxnSpPr>
          <p:nvPr/>
        </p:nvCxnSpPr>
        <p:spPr>
          <a:xfrm flipH="1">
            <a:off x="4110184" y="2748542"/>
            <a:ext cx="377230" cy="48294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7" idx="4"/>
            <a:endCxn id="37" idx="0"/>
          </p:cNvCxnSpPr>
          <p:nvPr/>
        </p:nvCxnSpPr>
        <p:spPr>
          <a:xfrm>
            <a:off x="6635529" y="2748542"/>
            <a:ext cx="441737" cy="38035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4"/>
            <a:endCxn id="39" idx="0"/>
          </p:cNvCxnSpPr>
          <p:nvPr/>
        </p:nvCxnSpPr>
        <p:spPr>
          <a:xfrm flipH="1">
            <a:off x="6394382" y="3505874"/>
            <a:ext cx="682884" cy="57590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4"/>
            <a:endCxn id="40" idx="0"/>
          </p:cNvCxnSpPr>
          <p:nvPr/>
        </p:nvCxnSpPr>
        <p:spPr>
          <a:xfrm>
            <a:off x="7077266" y="3505874"/>
            <a:ext cx="1" cy="56724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4"/>
            <a:endCxn id="41" idx="0"/>
          </p:cNvCxnSpPr>
          <p:nvPr/>
        </p:nvCxnSpPr>
        <p:spPr>
          <a:xfrm>
            <a:off x="7077266" y="3505874"/>
            <a:ext cx="652693" cy="56724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4"/>
            <a:endCxn id="38" idx="0"/>
          </p:cNvCxnSpPr>
          <p:nvPr/>
        </p:nvCxnSpPr>
        <p:spPr>
          <a:xfrm flipH="1">
            <a:off x="5769766" y="2748542"/>
            <a:ext cx="865763" cy="36716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8" idx="4"/>
            <a:endCxn id="29" idx="0"/>
          </p:cNvCxnSpPr>
          <p:nvPr/>
        </p:nvCxnSpPr>
        <p:spPr>
          <a:xfrm flipH="1">
            <a:off x="1490214" y="2748543"/>
            <a:ext cx="849085"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8" idx="4"/>
            <a:endCxn id="30" idx="0"/>
          </p:cNvCxnSpPr>
          <p:nvPr/>
        </p:nvCxnSpPr>
        <p:spPr>
          <a:xfrm>
            <a:off x="2339299" y="2748543"/>
            <a:ext cx="683644" cy="41077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9" idx="4"/>
            <a:endCxn id="31" idx="0"/>
          </p:cNvCxnSpPr>
          <p:nvPr/>
        </p:nvCxnSpPr>
        <p:spPr>
          <a:xfrm flipH="1">
            <a:off x="1074299" y="3536290"/>
            <a:ext cx="415915"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9" idx="4"/>
            <a:endCxn id="32" idx="0"/>
          </p:cNvCxnSpPr>
          <p:nvPr/>
        </p:nvCxnSpPr>
        <p:spPr>
          <a:xfrm>
            <a:off x="1490214" y="3536290"/>
            <a:ext cx="408086" cy="544682"/>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Google Shape;171;p35"/>
          <p:cNvSpPr txBox="1">
            <a:spLocks/>
          </p:cNvSpPr>
          <p:nvPr/>
        </p:nvSpPr>
        <p:spPr>
          <a:xfrm>
            <a:off x="8230729" y="4073121"/>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6" name="Google Shape;171;p35"/>
          <p:cNvSpPr txBox="1">
            <a:spLocks/>
          </p:cNvSpPr>
          <p:nvPr/>
        </p:nvSpPr>
        <p:spPr>
          <a:xfrm>
            <a:off x="8230729" y="2325426"/>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Min</a:t>
            </a:r>
            <a:endParaRPr lang="vi-VN" sz="2000" b="1">
              <a:latin typeface="Times New Roman" panose="02020603050405020304" pitchFamily="18" charset="0"/>
              <a:cs typeface="Times New Roman" panose="02020603050405020304" pitchFamily="18" charset="0"/>
            </a:endParaRPr>
          </a:p>
        </p:txBody>
      </p:sp>
      <p:sp>
        <p:nvSpPr>
          <p:cNvPr id="97" name="Google Shape;171;p35"/>
          <p:cNvSpPr txBox="1">
            <a:spLocks/>
          </p:cNvSpPr>
          <p:nvPr/>
        </p:nvSpPr>
        <p:spPr>
          <a:xfrm>
            <a:off x="8230729" y="313014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98" name="Google Shape;171;p35"/>
          <p:cNvSpPr txBox="1">
            <a:spLocks/>
          </p:cNvSpPr>
          <p:nvPr/>
        </p:nvSpPr>
        <p:spPr>
          <a:xfrm>
            <a:off x="8230729" y="134709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smtClean="0">
                <a:latin typeface="Times New Roman" panose="02020603050405020304" pitchFamily="18" charset="0"/>
                <a:cs typeface="Times New Roman" panose="02020603050405020304" pitchFamily="18" charset="0"/>
              </a:rPr>
              <a:t>Max</a:t>
            </a:r>
            <a:endParaRPr lang="vi-VN" sz="2000" b="1">
              <a:latin typeface="Times New Roman" panose="02020603050405020304" pitchFamily="18" charset="0"/>
              <a:cs typeface="Times New Roman" panose="02020603050405020304" pitchFamily="18" charset="0"/>
            </a:endParaRPr>
          </a:p>
        </p:txBody>
      </p:sp>
      <p:sp>
        <p:nvSpPr>
          <p:cNvPr id="42" name="Google Shape;171;p35"/>
          <p:cNvSpPr txBox="1">
            <a:spLocks/>
          </p:cNvSpPr>
          <p:nvPr/>
        </p:nvSpPr>
        <p:spPr>
          <a:xfrm>
            <a:off x="1694257" y="1948453"/>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4</a:t>
            </a:r>
            <a:endParaRPr lang="vi-VN" sz="2000" b="1">
              <a:latin typeface="Times New Roman" panose="02020603050405020304" pitchFamily="18" charset="0"/>
              <a:cs typeface="Times New Roman" panose="02020603050405020304" pitchFamily="18" charset="0"/>
            </a:endParaRPr>
          </a:p>
        </p:txBody>
      </p:sp>
      <p:sp>
        <p:nvSpPr>
          <p:cNvPr id="44" name="Google Shape;171;p35"/>
          <p:cNvSpPr txBox="1">
            <a:spLocks/>
          </p:cNvSpPr>
          <p:nvPr/>
        </p:nvSpPr>
        <p:spPr>
          <a:xfrm>
            <a:off x="3892229" y="2009461"/>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2</a:t>
            </a:r>
            <a:endParaRPr lang="vi-VN" sz="2000" b="1">
              <a:latin typeface="Times New Roman" panose="02020603050405020304" pitchFamily="18" charset="0"/>
              <a:cs typeface="Times New Roman" panose="02020603050405020304" pitchFamily="18" charset="0"/>
            </a:endParaRPr>
          </a:p>
        </p:txBody>
      </p:sp>
      <p:sp>
        <p:nvSpPr>
          <p:cNvPr id="46" name="Google Shape;171;p35"/>
          <p:cNvSpPr txBox="1">
            <a:spLocks/>
          </p:cNvSpPr>
          <p:nvPr/>
        </p:nvSpPr>
        <p:spPr>
          <a:xfrm>
            <a:off x="6289913" y="193166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3</a:t>
            </a:r>
            <a:endParaRPr lang="vi-VN" sz="2000" b="1">
              <a:latin typeface="Times New Roman" panose="02020603050405020304" pitchFamily="18" charset="0"/>
              <a:cs typeface="Times New Roman" panose="02020603050405020304" pitchFamily="18" charset="0"/>
            </a:endParaRPr>
          </a:p>
        </p:txBody>
      </p:sp>
      <p:sp>
        <p:nvSpPr>
          <p:cNvPr id="48" name="Google Shape;171;p35"/>
          <p:cNvSpPr txBox="1">
            <a:spLocks/>
          </p:cNvSpPr>
          <p:nvPr/>
        </p:nvSpPr>
        <p:spPr>
          <a:xfrm>
            <a:off x="939149" y="2746996"/>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2</a:t>
            </a:r>
            <a:endParaRPr lang="vi-VN" sz="2000" b="1">
              <a:latin typeface="Times New Roman" panose="02020603050405020304" pitchFamily="18" charset="0"/>
              <a:cs typeface="Times New Roman" panose="02020603050405020304" pitchFamily="18" charset="0"/>
            </a:endParaRPr>
          </a:p>
        </p:txBody>
      </p:sp>
      <p:grpSp>
        <p:nvGrpSpPr>
          <p:cNvPr id="54" name="Group 53"/>
          <p:cNvGrpSpPr/>
          <p:nvPr/>
        </p:nvGrpSpPr>
        <p:grpSpPr>
          <a:xfrm>
            <a:off x="4605434" y="2800485"/>
            <a:ext cx="268866" cy="299085"/>
            <a:chOff x="2547256" y="2757609"/>
            <a:chExt cx="341253" cy="372533"/>
          </a:xfrm>
        </p:grpSpPr>
        <p:cxnSp>
          <p:nvCxnSpPr>
            <p:cNvPr id="56" name="Straight Connector 55"/>
            <p:cNvCxnSpPr/>
            <p:nvPr/>
          </p:nvCxnSpPr>
          <p:spPr>
            <a:xfrm flipH="1">
              <a:off x="2547256" y="2794682"/>
              <a:ext cx="341253" cy="335460"/>
            </a:xfrm>
            <a:prstGeom prst="line">
              <a:avLst/>
            </a:prstGeom>
          </p:spPr>
          <p:style>
            <a:lnRef idx="3">
              <a:schemeClr val="accent4"/>
            </a:lnRef>
            <a:fillRef idx="0">
              <a:schemeClr val="accent4"/>
            </a:fillRef>
            <a:effectRef idx="2">
              <a:schemeClr val="accent4"/>
            </a:effectRef>
            <a:fontRef idx="minor">
              <a:schemeClr val="tx1"/>
            </a:fontRef>
          </p:style>
        </p:cxnSp>
        <p:cxnSp>
          <p:nvCxnSpPr>
            <p:cNvPr id="58" name="Straight Connector 57"/>
            <p:cNvCxnSpPr/>
            <p:nvPr/>
          </p:nvCxnSpPr>
          <p:spPr>
            <a:xfrm>
              <a:off x="2607027" y="2757609"/>
              <a:ext cx="166487" cy="367909"/>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62" name="Group 61"/>
          <p:cNvGrpSpPr/>
          <p:nvPr/>
        </p:nvGrpSpPr>
        <p:grpSpPr>
          <a:xfrm>
            <a:off x="6735824" y="2768317"/>
            <a:ext cx="268866" cy="299085"/>
            <a:chOff x="2547256" y="2757609"/>
            <a:chExt cx="341253" cy="372533"/>
          </a:xfrm>
        </p:grpSpPr>
        <p:cxnSp>
          <p:nvCxnSpPr>
            <p:cNvPr id="63" name="Straight Connector 62"/>
            <p:cNvCxnSpPr/>
            <p:nvPr/>
          </p:nvCxnSpPr>
          <p:spPr>
            <a:xfrm flipH="1">
              <a:off x="2547256" y="2794682"/>
              <a:ext cx="341253" cy="335460"/>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Straight Connector 63"/>
            <p:cNvCxnSpPr/>
            <p:nvPr/>
          </p:nvCxnSpPr>
          <p:spPr>
            <a:xfrm>
              <a:off x="2607027" y="2757609"/>
              <a:ext cx="166487" cy="367909"/>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80" name="Group 79"/>
          <p:cNvGrpSpPr/>
          <p:nvPr/>
        </p:nvGrpSpPr>
        <p:grpSpPr>
          <a:xfrm>
            <a:off x="3109083" y="3658428"/>
            <a:ext cx="268866" cy="299085"/>
            <a:chOff x="2547256" y="2757609"/>
            <a:chExt cx="341253" cy="372533"/>
          </a:xfrm>
        </p:grpSpPr>
        <p:cxnSp>
          <p:nvCxnSpPr>
            <p:cNvPr id="81" name="Straight Connector 80"/>
            <p:cNvCxnSpPr/>
            <p:nvPr/>
          </p:nvCxnSpPr>
          <p:spPr>
            <a:xfrm flipH="1">
              <a:off x="2547256" y="2794682"/>
              <a:ext cx="341253" cy="335460"/>
            </a:xfrm>
            <a:prstGeom prst="line">
              <a:avLst/>
            </a:prstGeom>
          </p:spPr>
          <p:style>
            <a:lnRef idx="3">
              <a:schemeClr val="accent4"/>
            </a:lnRef>
            <a:fillRef idx="0">
              <a:schemeClr val="accent4"/>
            </a:fillRef>
            <a:effectRef idx="2">
              <a:schemeClr val="accent4"/>
            </a:effectRef>
            <a:fontRef idx="minor">
              <a:schemeClr val="tx1"/>
            </a:fontRef>
          </p:style>
        </p:cxnSp>
        <p:cxnSp>
          <p:nvCxnSpPr>
            <p:cNvPr id="82" name="Straight Connector 81"/>
            <p:cNvCxnSpPr/>
            <p:nvPr/>
          </p:nvCxnSpPr>
          <p:spPr>
            <a:xfrm>
              <a:off x="2607027" y="2757609"/>
              <a:ext cx="166487" cy="367909"/>
            </a:xfrm>
            <a:prstGeom prst="line">
              <a:avLst/>
            </a:prstGeom>
          </p:spPr>
          <p:style>
            <a:lnRef idx="3">
              <a:schemeClr val="accent4"/>
            </a:lnRef>
            <a:fillRef idx="0">
              <a:schemeClr val="accent4"/>
            </a:fillRef>
            <a:effectRef idx="2">
              <a:schemeClr val="accent4"/>
            </a:effectRef>
            <a:fontRef idx="minor">
              <a:schemeClr val="tx1"/>
            </a:fontRef>
          </p:style>
        </p:cxnSp>
      </p:grpSp>
      <p:sp>
        <p:nvSpPr>
          <p:cNvPr id="83" name="Google Shape;171;p35"/>
          <p:cNvSpPr txBox="1">
            <a:spLocks/>
          </p:cNvSpPr>
          <p:nvPr/>
        </p:nvSpPr>
        <p:spPr>
          <a:xfrm>
            <a:off x="2942564" y="2735821"/>
            <a:ext cx="590427"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6</a:t>
            </a:r>
            <a:endParaRPr lang="vi-VN" sz="2000" b="1">
              <a:latin typeface="Times New Roman" panose="02020603050405020304" pitchFamily="18" charset="0"/>
              <a:cs typeface="Times New Roman" panose="02020603050405020304" pitchFamily="18" charset="0"/>
            </a:endParaRPr>
          </a:p>
        </p:txBody>
      </p:sp>
      <p:sp>
        <p:nvSpPr>
          <p:cNvPr id="84" name="Google Shape;171;p35"/>
          <p:cNvSpPr txBox="1">
            <a:spLocks/>
          </p:cNvSpPr>
          <p:nvPr/>
        </p:nvSpPr>
        <p:spPr>
          <a:xfrm>
            <a:off x="3905402" y="1023692"/>
            <a:ext cx="747124" cy="469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1pPr>
            <a:lvl2pPr marL="914400" marR="0" lvl="1"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2pPr>
            <a:lvl3pPr marL="1371600" marR="0" lvl="2"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3pPr>
            <a:lvl4pPr marL="1828800" marR="0" lvl="3"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4pPr>
            <a:lvl5pPr marL="2286000" marR="0" lvl="4"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5pPr>
            <a:lvl6pPr marL="2743200" marR="0" lvl="5"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6pPr>
            <a:lvl7pPr marL="3200400" marR="0" lvl="6"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7pPr>
            <a:lvl8pPr marL="3657600" marR="0" lvl="7"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8pPr>
            <a:lvl9pPr marL="4114800" marR="0" lvl="8" indent="-317500" algn="ctr" rtl="0">
              <a:lnSpc>
                <a:spcPct val="100000"/>
              </a:lnSpc>
              <a:spcBef>
                <a:spcPts val="0"/>
              </a:spcBef>
              <a:spcAft>
                <a:spcPts val="0"/>
              </a:spcAft>
              <a:buClr>
                <a:schemeClr val="lt1"/>
              </a:buClr>
              <a:buSzPts val="1800"/>
              <a:buFont typeface="Abel"/>
              <a:buNone/>
              <a:defRPr sz="1800" b="0" i="0" u="none" strike="noStrike" cap="none">
                <a:solidFill>
                  <a:schemeClr val="lt1"/>
                </a:solidFill>
                <a:latin typeface="Abel"/>
                <a:ea typeface="Abel"/>
                <a:cs typeface="Abel"/>
                <a:sym typeface="Abel"/>
              </a:defRPr>
            </a:lvl9pPr>
          </a:lstStyle>
          <a:p>
            <a:pPr marL="0" indent="0" algn="just">
              <a:spcAft>
                <a:spcPts val="1600"/>
              </a:spcAft>
            </a:pPr>
            <a:r>
              <a:rPr lang="en-US" sz="2000" b="1"/>
              <a:t>≥</a:t>
            </a:r>
            <a:r>
              <a:rPr lang="en-US" sz="2000" b="1" smtClean="0">
                <a:latin typeface="Times New Roman" panose="02020603050405020304" pitchFamily="18" charset="0"/>
                <a:cs typeface="Times New Roman" panose="02020603050405020304" pitchFamily="18" charset="0"/>
              </a:rPr>
              <a:t> 4</a:t>
            </a:r>
            <a:endParaRPr lang="vi-VN" sz="2000" b="1">
              <a:latin typeface="Times New Roman" panose="02020603050405020304" pitchFamily="18" charset="0"/>
              <a:cs typeface="Times New Roman" panose="02020603050405020304" pitchFamily="18" charset="0"/>
            </a:endParaRPr>
          </a:p>
        </p:txBody>
      </p:sp>
      <p:sp>
        <p:nvSpPr>
          <p:cNvPr id="85" name="Oval 84"/>
          <p:cNvSpPr/>
          <p:nvPr/>
        </p:nvSpPr>
        <p:spPr>
          <a:xfrm>
            <a:off x="5310985" y="4073119"/>
            <a:ext cx="415915" cy="3769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a:solidFill>
                  <a:schemeClr val="bg2">
                    <a:lumMod val="50000"/>
                  </a:schemeClr>
                </a:solidFill>
                <a:latin typeface="Times New Roman" panose="02020603050405020304" pitchFamily="18" charset="0"/>
                <a:cs typeface="Times New Roman" panose="02020603050405020304" pitchFamily="18" charset="0"/>
              </a:rPr>
              <a:t>3</a:t>
            </a:r>
          </a:p>
        </p:txBody>
      </p:sp>
      <p:cxnSp>
        <p:nvCxnSpPr>
          <p:cNvPr id="86" name="Straight Arrow Connector 85"/>
          <p:cNvCxnSpPr>
            <a:stCxn id="38" idx="4"/>
            <a:endCxn id="85" idx="0"/>
          </p:cNvCxnSpPr>
          <p:nvPr/>
        </p:nvCxnSpPr>
        <p:spPr>
          <a:xfrm flipH="1">
            <a:off x="5518943" y="3492681"/>
            <a:ext cx="250823" cy="58043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2988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ircle(in)">
                                      <p:cBhvr>
                                        <p:cTn id="7" dur="2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circle(in)">
                                      <p:cBhvr>
                                        <p:cTn id="12" dur="2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2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circle(in)">
                                      <p:cBhvr>
                                        <p:cTn id="22" dur="2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circle(in)">
                                      <p:cBhvr>
                                        <p:cTn id="27" dur="2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circle(in)">
                                      <p:cBhvr>
                                        <p:cTn id="32" dur="200"/>
                                        <p:tgtEl>
                                          <p:spTgt spid="3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circle(in)">
                                      <p:cBhvr>
                                        <p:cTn id="37" dur="2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circle(in)">
                                      <p:cBhvr>
                                        <p:cTn id="42" dur="2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circle(in)">
                                      <p:cBhvr>
                                        <p:cTn id="47" dur="2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circle(in)">
                                      <p:cBhvr>
                                        <p:cTn id="52" dur="2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26">
                                            <p:txEl>
                                              <p:pRg st="0" end="0"/>
                                            </p:txEl>
                                          </p:spTgt>
                                        </p:tgtEl>
                                        <p:attrNameLst>
                                          <p:attrName>style.visibility</p:attrName>
                                        </p:attrNameLst>
                                      </p:cBhvr>
                                      <p:to>
                                        <p:strVal val="visible"/>
                                      </p:to>
                                    </p:set>
                                    <p:animEffect transition="in" filter="circle(in)">
                                      <p:cBhvr>
                                        <p:cTn id="57" dur="200"/>
                                        <p:tgtEl>
                                          <p:spTgt spid="2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38">
                                            <p:txEl>
                                              <p:pRg st="0" end="0"/>
                                            </p:txEl>
                                          </p:spTgt>
                                        </p:tgtEl>
                                        <p:attrNameLst>
                                          <p:attrName>style.visibility</p:attrName>
                                        </p:attrNameLst>
                                      </p:cBhvr>
                                      <p:to>
                                        <p:strVal val="visible"/>
                                      </p:to>
                                    </p:set>
                                    <p:animEffect transition="in" filter="circle(in)">
                                      <p:cBhvr>
                                        <p:cTn id="62" dur="200"/>
                                        <p:tgtEl>
                                          <p:spTgt spid="3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circle(in)">
                                      <p:cBhvr>
                                        <p:cTn id="67" dur="2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circle(in)">
                                      <p:cBhvr>
                                        <p:cTn id="72" dur="2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circle(in)">
                                      <p:cBhvr>
                                        <p:cTn id="77" dur="200"/>
                                        <p:tgtEl>
                                          <p:spTgt spid="27">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6">
                                            <p:txEl>
                                              <p:pRg st="0" end="0"/>
                                            </p:txEl>
                                          </p:spTgt>
                                        </p:tgtEl>
                                        <p:attrNameLst>
                                          <p:attrName>style.visibility</p:attrName>
                                        </p:attrNameLst>
                                      </p:cBhvr>
                                      <p:to>
                                        <p:strVal val="visible"/>
                                      </p:to>
                                    </p:set>
                                    <p:animEffect transition="in" filter="circle(in)">
                                      <p:cBhvr>
                                        <p:cTn id="82" dur="2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p:bldP spid="48" grpId="0"/>
      <p:bldP spid="83" grpId="0"/>
      <p:bldP spid="84" grpId="0"/>
    </p:bldLst>
  </p:timing>
</p:sld>
</file>

<file path=ppt/theme/theme1.xml><?xml version="1.0" encoding="utf-8"?>
<a:theme xmlns:a="http://schemas.openxmlformats.org/drawingml/2006/main" name="Futuristic Engineering Center by Slidesgo">
  <a:themeElements>
    <a:clrScheme name="Simple Light">
      <a:dk1>
        <a:srgbClr val="F25ABC"/>
      </a:dk1>
      <a:lt1>
        <a:srgbClr val="FFFFFF"/>
      </a:lt1>
      <a:dk2>
        <a:srgbClr val="2C3F6F"/>
      </a:dk2>
      <a:lt2>
        <a:srgbClr val="92A3CE"/>
      </a:lt2>
      <a:accent1>
        <a:srgbClr val="0686BF"/>
      </a:accent1>
      <a:accent2>
        <a:srgbClr val="F25ABC"/>
      </a:accent2>
      <a:accent3>
        <a:srgbClr val="2C3F6F"/>
      </a:accent3>
      <a:accent4>
        <a:srgbClr val="F25ABC"/>
      </a:accent4>
      <a:accent5>
        <a:srgbClr val="92A3CE"/>
      </a:accent5>
      <a:accent6>
        <a:srgbClr val="2C3F6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TotalTime>
  <Words>235</Words>
  <Application>Microsoft Office PowerPoint</Application>
  <PresentationFormat>On-screen Show (16:9)</PresentationFormat>
  <Paragraphs>111</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Arial</vt:lpstr>
      <vt:lpstr>Viga</vt:lpstr>
      <vt:lpstr>Abel</vt:lpstr>
      <vt:lpstr>Wingdings</vt:lpstr>
      <vt:lpstr>Futuristic Engineering Center by Slidesgo</vt:lpstr>
      <vt:lpstr>CHƯƠNG TRÌNH GAME CARO</vt:lpstr>
      <vt:lpstr>01</vt:lpstr>
      <vt:lpstr>PowerPoint Presentation</vt:lpstr>
      <vt:lpstr>Giới thiệu</vt:lpstr>
      <vt:lpstr>Phân tích ví dụ Minimax</vt:lpstr>
      <vt:lpstr>Phân tích ví dụ Minimax</vt:lpstr>
      <vt:lpstr>Đánh giá:      </vt:lpstr>
      <vt:lpstr>Alpha-beta</vt:lpstr>
      <vt:lpstr>Alpha-beta</vt:lpstr>
      <vt:lpstr>Chạy Demo code</vt:lpstr>
      <vt:lpstr>Cảm ơn các bạn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 ENGINEERING CENTER</dc:title>
  <dc:creator>Asus</dc:creator>
  <cp:lastModifiedBy>khanglam</cp:lastModifiedBy>
  <cp:revision>55</cp:revision>
  <dcterms:modified xsi:type="dcterms:W3CDTF">2021-09-02T12:45:44Z</dcterms:modified>
</cp:coreProperties>
</file>